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08" r:id="rId1"/>
  </p:sldMasterIdLst>
  <p:notesMasterIdLst>
    <p:notesMasterId r:id="rId9"/>
  </p:notesMasterIdLst>
  <p:sldIdLst>
    <p:sldId id="256" r:id="rId2"/>
    <p:sldId id="294" r:id="rId3"/>
    <p:sldId id="295" r:id="rId4"/>
    <p:sldId id="258" r:id="rId5"/>
    <p:sldId id="287" r:id="rId6"/>
    <p:sldId id="296" r:id="rId7"/>
    <p:sldId id="27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5C38D75F-9F67-4BBA-95EB-0EEB2B707F86}">
          <p14:sldIdLst>
            <p14:sldId id="256"/>
            <p14:sldId id="294"/>
            <p14:sldId id="295"/>
            <p14:sldId id="258"/>
            <p14:sldId id="287"/>
            <p14:sldId id="296"/>
            <p14:sldId id="272"/>
          </p14:sldIdLst>
        </p14:section>
        <p14:section name="Раздел без заголовка" id="{70B4455E-3D92-48C1-9DEA-E145DF9BFFCC}">
          <p14:sldIdLst/>
        </p14:section>
      </p14:sectionLst>
    </p:ex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56" autoAdjust="0"/>
    <p:restoredTop sz="94662" autoAdjust="0"/>
  </p:normalViewPr>
  <p:slideViewPr>
    <p:cSldViewPr>
      <p:cViewPr>
        <p:scale>
          <a:sx n="60" d="100"/>
          <a:sy n="60" d="100"/>
        </p:scale>
        <p:origin x="-1638" y="-29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5BA73F-5B76-44AE-AF1E-4C3413E66143}" type="datetimeFigureOut">
              <a:rPr lang="ru-RU" smtClean="0"/>
              <a:pPr/>
              <a:t>21.04.2026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ACA4BD-9445-4554-9B1E-7804B7BC6CE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60083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ACA4BD-9445-4554-9B1E-7804B7BC6CE8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92874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ACA4BD-9445-4554-9B1E-7804B7BC6CE8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21.04.2026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21.04.2026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21.04.2026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21.04.2026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21.04.2026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21.04.2026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21.04.2026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09" r:id="rId1"/>
    <p:sldLayoutId id="2147484010" r:id="rId2"/>
    <p:sldLayoutId id="2147484011" r:id="rId3"/>
    <p:sldLayoutId id="2147484012" r:id="rId4"/>
    <p:sldLayoutId id="2147484013" r:id="rId5"/>
    <p:sldLayoutId id="2147484014" r:id="rId6"/>
    <p:sldLayoutId id="2147484015" r:id="rId7"/>
    <p:sldLayoutId id="2147484016" r:id="rId8"/>
    <p:sldLayoutId id="2147484017" r:id="rId9"/>
    <p:sldLayoutId id="2147484018" r:id="rId10"/>
    <p:sldLayoutId id="2147484019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515" y="244031"/>
            <a:ext cx="8760973" cy="60652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84713650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3336256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840538" algn="r"/>
              </a:tabLst>
            </a:pPr>
            <a:r>
              <a:rPr kumimoji="0" lang="uk-UA" sz="1800" b="1" i="1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    </a:t>
            </a:r>
            <a:endParaRPr kumimoji="0" lang="uk-UA" sz="1800" b="0" i="0" u="none" strike="noStrike" cap="none" normalizeH="0" baseline="0" dirty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0"/>
            <a:ext cx="842493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49263" algn="just" fontAlgn="base">
              <a:spcBef>
                <a:spcPct val="0"/>
              </a:spcBef>
              <a:spcAft>
                <a:spcPct val="0"/>
              </a:spcAft>
              <a:tabLst>
                <a:tab pos="6840538" algn="r"/>
              </a:tabLst>
            </a:pPr>
            <a:r>
              <a:rPr lang="uk-UA" sz="2000" b="1" i="1" dirty="0">
                <a:solidFill>
                  <a:srgbClr val="00206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uk-UA" b="1" dirty="0" smtClean="0">
                <a:solidFill>
                  <a:srgbClr val="00206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Учнівське  </a:t>
            </a:r>
            <a:r>
              <a:rPr lang="uk-UA" b="1" dirty="0">
                <a:solidFill>
                  <a:srgbClr val="00206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самоврядування в ліцеї </a:t>
            </a:r>
            <a:r>
              <a:rPr lang="uk-UA" sz="2000" b="1" dirty="0">
                <a:solidFill>
                  <a:srgbClr val="002060"/>
                </a:solidFill>
                <a:ea typeface="Calibri" pitchFamily="34" charset="0"/>
                <a:cs typeface="Times New Roman" pitchFamily="18" charset="0"/>
              </a:rPr>
              <a:t>–</a:t>
            </a:r>
            <a:r>
              <a:rPr lang="uk-UA" sz="2000" dirty="0">
                <a:solidFill>
                  <a:srgbClr val="00206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uk-UA" dirty="0">
                <a:solidFill>
                  <a:srgbClr val="00206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це нелегка, але водночас цікава та корисна справа. Саме вона дає змогу здобувачам  освіти відчути себе </a:t>
            </a:r>
            <a:r>
              <a:rPr lang="uk-UA" b="1" dirty="0">
                <a:solidFill>
                  <a:srgbClr val="002060"/>
                </a:solidFill>
                <a:ea typeface="Calibri" pitchFamily="34" charset="0"/>
                <a:cs typeface="Times New Roman" pitchFamily="18" charset="0"/>
              </a:rPr>
              <a:t>«</a:t>
            </a:r>
            <a:r>
              <a:rPr lang="uk-UA" b="1" dirty="0">
                <a:solidFill>
                  <a:srgbClr val="00206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справжніми господарями</a:t>
            </a:r>
            <a:r>
              <a:rPr lang="uk-UA" b="1" dirty="0">
                <a:solidFill>
                  <a:srgbClr val="002060"/>
                </a:solidFill>
                <a:ea typeface="Calibri" pitchFamily="34" charset="0"/>
                <a:cs typeface="Times New Roman" pitchFamily="18" charset="0"/>
              </a:rPr>
              <a:t>»</a:t>
            </a:r>
            <a:r>
              <a:rPr lang="uk-UA" b="1" dirty="0">
                <a:solidFill>
                  <a:srgbClr val="00206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uk-UA" dirty="0">
                <a:solidFill>
                  <a:srgbClr val="00206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закладу і разом з тим зрозуміти наскільки це важливо </a:t>
            </a:r>
            <a:r>
              <a:rPr lang="uk-UA" dirty="0">
                <a:solidFill>
                  <a:srgbClr val="002060"/>
                </a:solidFill>
                <a:ea typeface="Calibri" pitchFamily="34" charset="0"/>
                <a:cs typeface="Times New Roman" pitchFamily="18" charset="0"/>
              </a:rPr>
              <a:t>–</a:t>
            </a:r>
            <a:r>
              <a:rPr lang="uk-UA" dirty="0">
                <a:solidFill>
                  <a:srgbClr val="00206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 організовувати роботу, детально продумовувати, брати на себе відповідальність за проведення, приймати важливі  рішення.</a:t>
            </a:r>
            <a:endParaRPr lang="uk-UA" sz="80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 lvl="0" indent="449263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6840538" algn="r"/>
              </a:tabLst>
            </a:pPr>
            <a:r>
              <a:rPr lang="uk-UA" sz="2000" b="1" i="1" dirty="0">
                <a:solidFill>
                  <a:schemeClr val="bg2">
                    <a:lumMod val="25000"/>
                  </a:schemeClr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   </a:t>
            </a:r>
            <a:endParaRPr lang="uk-UA" sz="2000" b="1" i="1" dirty="0" smtClean="0">
              <a:solidFill>
                <a:schemeClr val="bg2">
                  <a:lumMod val="25000"/>
                </a:schemeClr>
              </a:solidFill>
              <a:latin typeface="Georgia" pitchFamily="18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6" name="AutoShape 2"/>
          <p:cNvSpPr>
            <a:spLocks noChangeArrowheads="1"/>
          </p:cNvSpPr>
          <p:nvPr/>
        </p:nvSpPr>
        <p:spPr bwMode="auto">
          <a:xfrm>
            <a:off x="0" y="1556792"/>
            <a:ext cx="4536504" cy="520900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indent="449263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6840538" algn="r"/>
              </a:tabLst>
            </a:pPr>
            <a:endParaRPr lang="uk-UA" b="1" i="1" dirty="0">
              <a:solidFill>
                <a:srgbClr val="B4DCFA">
                  <a:lumMod val="25000"/>
                </a:srgbClr>
              </a:solidFill>
              <a:latin typeface="Georgia" pitchFamily="18" charset="0"/>
              <a:ea typeface="Calibri" pitchFamily="34" charset="0"/>
              <a:cs typeface="Times New Roman" pitchFamily="18" charset="0"/>
            </a:endParaRPr>
          </a:p>
          <a:p>
            <a:pPr lvl="0" indent="449263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6840538" algn="r"/>
              </a:tabLst>
            </a:pPr>
            <a:r>
              <a:rPr lang="uk-UA" b="1" i="1" dirty="0" smtClean="0">
                <a:solidFill>
                  <a:srgbClr val="B4DCFA">
                    <a:lumMod val="25000"/>
                  </a:srgbClr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Кредо </a:t>
            </a:r>
            <a:endParaRPr lang="uk-UA" b="1" i="1" dirty="0">
              <a:solidFill>
                <a:srgbClr val="B4DCFA">
                  <a:lumMod val="25000"/>
                </a:srgbClr>
              </a:solidFill>
              <a:latin typeface="Georgia" pitchFamily="18" charset="0"/>
              <a:ea typeface="Calibri" pitchFamily="34" charset="0"/>
              <a:cs typeface="Times New Roman" pitchFamily="18" charset="0"/>
            </a:endParaRPr>
          </a:p>
          <a:p>
            <a:pPr lvl="0" indent="449263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6840538" algn="r"/>
              </a:tabLst>
            </a:pPr>
            <a:r>
              <a:rPr lang="uk-UA" b="1" i="1" dirty="0" smtClean="0">
                <a:solidFill>
                  <a:srgbClr val="B4DCFA">
                    <a:lumMod val="25000"/>
                  </a:srgbClr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  </a:t>
            </a:r>
            <a:endParaRPr lang="uk-UA" sz="700" dirty="0">
              <a:solidFill>
                <a:srgbClr val="B4DCFA">
                  <a:lumMod val="25000"/>
                </a:srgbClr>
              </a:solidFill>
              <a:latin typeface="Arial" pitchFamily="34" charset="0"/>
              <a:cs typeface="Arial" pitchFamily="34" charset="0"/>
            </a:endParaRPr>
          </a:p>
          <a:p>
            <a:pPr lvl="0" indent="449263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6840538" algn="r"/>
              </a:tabLst>
            </a:pPr>
            <a:endParaRPr lang="uk-UA" sz="800" dirty="0">
              <a:solidFill>
                <a:srgbClr val="B4DCFA">
                  <a:lumMod val="25000"/>
                </a:srgbClr>
              </a:solidFill>
              <a:latin typeface="Arial" pitchFamily="34" charset="0"/>
              <a:cs typeface="Arial" pitchFamily="34" charset="0"/>
            </a:endParaRPr>
          </a:p>
          <a:p>
            <a:pPr marL="285750" lvl="0" indent="-285750" algn="ctr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tabLst>
                <a:tab pos="6840538" algn="r"/>
              </a:tabLst>
            </a:pPr>
            <a:r>
              <a:rPr lang="uk-UA" sz="1400" b="1" i="1" dirty="0">
                <a:solidFill>
                  <a:srgbClr val="B4DCFA">
                    <a:lumMod val="25000"/>
                  </a:srgbClr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Сходинка самоутвердження.</a:t>
            </a:r>
            <a:endParaRPr lang="uk-UA" sz="700" dirty="0">
              <a:solidFill>
                <a:srgbClr val="B4DCFA">
                  <a:lumMod val="25000"/>
                </a:srgbClr>
              </a:solidFill>
              <a:latin typeface="Arial" pitchFamily="34" charset="0"/>
              <a:cs typeface="Arial" pitchFamily="34" charset="0"/>
            </a:endParaRPr>
          </a:p>
          <a:p>
            <a:pPr marL="285750" lvl="0" indent="-285750" algn="ctr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tabLst>
                <a:tab pos="6840538" algn="r"/>
              </a:tabLst>
            </a:pPr>
            <a:r>
              <a:rPr lang="uk-UA" sz="1400" b="1" i="1" dirty="0">
                <a:solidFill>
                  <a:srgbClr val="B4DCFA">
                    <a:lumMod val="25000"/>
                  </a:srgbClr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Будь людиною, бо ти не володар природи, ти її друг.</a:t>
            </a:r>
            <a:endParaRPr lang="uk-UA" sz="700" dirty="0">
              <a:solidFill>
                <a:srgbClr val="B4DCFA">
                  <a:lumMod val="25000"/>
                </a:srgbClr>
              </a:solidFill>
              <a:latin typeface="Arial" pitchFamily="34" charset="0"/>
              <a:cs typeface="Arial" pitchFamily="34" charset="0"/>
            </a:endParaRPr>
          </a:p>
          <a:p>
            <a:pPr marL="285750" lvl="0" indent="-285750" algn="ctr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tabLst>
                <a:tab pos="6840538" algn="r"/>
              </a:tabLst>
            </a:pPr>
            <a:r>
              <a:rPr lang="uk-UA" sz="1400" b="1" i="1" dirty="0">
                <a:solidFill>
                  <a:srgbClr val="B4DCFA">
                    <a:lumMod val="25000"/>
                  </a:srgbClr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Будь людиною, бо нею тебе хоче</a:t>
            </a:r>
            <a:r>
              <a:rPr lang="uk-UA" sz="700" dirty="0">
                <a:solidFill>
                  <a:srgbClr val="B4DCFA">
                    <a:lumMod val="25000"/>
                  </a:srgb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uk-UA" sz="1400" b="1" i="1" dirty="0">
                <a:solidFill>
                  <a:srgbClr val="B4DCFA">
                    <a:lumMod val="25000"/>
                  </a:srgbClr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бачити ненька Україна.</a:t>
            </a:r>
            <a:endParaRPr lang="uk-UA" sz="700" dirty="0">
              <a:solidFill>
                <a:srgbClr val="B4DCFA">
                  <a:lumMod val="25000"/>
                </a:srgbClr>
              </a:solidFill>
              <a:latin typeface="Arial" pitchFamily="34" charset="0"/>
              <a:cs typeface="Arial" pitchFamily="34" charset="0"/>
            </a:endParaRPr>
          </a:p>
          <a:p>
            <a:pPr marL="285750" lvl="0" indent="-285750" algn="ctr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tabLst>
                <a:tab pos="6840538" algn="r"/>
              </a:tabLst>
            </a:pPr>
            <a:r>
              <a:rPr lang="uk-UA" sz="1400" b="1" i="1" dirty="0">
                <a:solidFill>
                  <a:srgbClr val="B4DCFA">
                    <a:lumMod val="25000"/>
                  </a:srgbClr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Будь людиною, бо ти кровинка батька і  неньки,    </a:t>
            </a:r>
          </a:p>
          <a:p>
            <a:pPr marL="285750" lvl="0" indent="-285750" algn="ctr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tabLst>
                <a:tab pos="6840538" algn="r"/>
              </a:tabLst>
            </a:pPr>
            <a:r>
              <a:rPr lang="uk-UA" sz="1400" b="1" i="1" dirty="0">
                <a:solidFill>
                  <a:srgbClr val="B4DCFA">
                    <a:lumMod val="25000"/>
                  </a:srgbClr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бабусі і дідуся, роду людського. </a:t>
            </a:r>
            <a:endParaRPr lang="uk-UA" sz="700" dirty="0">
              <a:solidFill>
                <a:srgbClr val="B4DCFA">
                  <a:lumMod val="25000"/>
                </a:srgbClr>
              </a:solidFill>
              <a:latin typeface="Arial" pitchFamily="34" charset="0"/>
              <a:cs typeface="Arial" pitchFamily="34" charset="0"/>
            </a:endParaRPr>
          </a:p>
          <a:p>
            <a:pPr marL="285750" lvl="0" indent="-285750" algn="ctr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tabLst>
                <a:tab pos="6840538" algn="r"/>
              </a:tabLst>
            </a:pPr>
            <a:r>
              <a:rPr lang="uk-UA" sz="1400" b="1" i="1" dirty="0">
                <a:solidFill>
                  <a:srgbClr val="B4DCFA">
                    <a:lumMod val="25000"/>
                  </a:srgbClr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Будь людиною, бо вона найсильніша і найслабша,  покликана захистити інших.</a:t>
            </a:r>
            <a:endParaRPr lang="uk-UA" sz="700" dirty="0">
              <a:solidFill>
                <a:srgbClr val="B4DCFA">
                  <a:lumMod val="25000"/>
                </a:srgbClr>
              </a:solidFill>
              <a:latin typeface="Arial" pitchFamily="34" charset="0"/>
              <a:cs typeface="Arial" pitchFamily="34" charset="0"/>
            </a:endParaRPr>
          </a:p>
          <a:p>
            <a:pPr marL="285750" lvl="0" indent="-285750" algn="ctr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tabLst>
                <a:tab pos="6840538" algn="r"/>
              </a:tabLst>
            </a:pPr>
            <a:r>
              <a:rPr lang="uk-UA" sz="1400" b="1" i="1" dirty="0">
                <a:solidFill>
                  <a:srgbClr val="B4DCFA">
                    <a:lumMod val="25000"/>
                  </a:srgbClr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Будь людиною, бо ти представник цивілізації   планети Земля.</a:t>
            </a:r>
            <a:endParaRPr lang="uk-UA" sz="700" dirty="0">
              <a:solidFill>
                <a:srgbClr val="B4DCFA">
                  <a:lumMod val="25000"/>
                </a:srgbClr>
              </a:solidFill>
              <a:latin typeface="Arial" pitchFamily="34" charset="0"/>
              <a:cs typeface="Arial" pitchFamily="34" charset="0"/>
            </a:endParaRPr>
          </a:p>
          <a:p>
            <a:pPr marL="285750" lvl="0" indent="-285750" algn="ctr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tabLst>
                <a:tab pos="6840538" algn="r"/>
              </a:tabLst>
            </a:pPr>
            <a:r>
              <a:rPr lang="uk-UA" sz="1400" b="1" i="1" dirty="0">
                <a:solidFill>
                  <a:srgbClr val="B4DCFA">
                    <a:lumMod val="25000"/>
                  </a:srgbClr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 Будь людиною, бо ти продовжуєш рід людський.	</a:t>
            </a:r>
            <a:endParaRPr lang="uk-UA" sz="700" dirty="0">
              <a:solidFill>
                <a:srgbClr val="B4DCFA">
                  <a:lumMod val="25000"/>
                </a:srgbClr>
              </a:solidFill>
              <a:latin typeface="Arial" pitchFamily="34" charset="0"/>
              <a:cs typeface="Arial" pitchFamily="34" charset="0"/>
            </a:endParaRPr>
          </a:p>
          <a:p>
            <a:pPr marL="285750" lvl="0" indent="-285750" algn="ctr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tabLst>
                <a:tab pos="6840538" algn="r"/>
              </a:tabLst>
            </a:pPr>
            <a:r>
              <a:rPr lang="uk-UA" sz="1400" b="1" i="1" dirty="0">
                <a:solidFill>
                  <a:srgbClr val="B4DCFA">
                    <a:lumMod val="25000"/>
                  </a:srgbClr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Будь людиною, бо ти серед людей.</a:t>
            </a:r>
            <a:endParaRPr lang="uk-UA" sz="700" dirty="0">
              <a:solidFill>
                <a:srgbClr val="B4DCFA">
                  <a:lumMod val="25000"/>
                </a:srgbClr>
              </a:solidFill>
              <a:latin typeface="Arial" pitchFamily="34" charset="0"/>
              <a:cs typeface="Arial" pitchFamily="34" charset="0"/>
            </a:endParaRPr>
          </a:p>
          <a:p>
            <a:pPr marL="285750" lvl="0" indent="-285750" algn="ctr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tabLst>
                <a:tab pos="6840538" algn="r"/>
              </a:tabLst>
            </a:pPr>
            <a:r>
              <a:rPr lang="uk-UA" sz="1400" b="1" i="1" dirty="0">
                <a:solidFill>
                  <a:srgbClr val="B4DCFA">
                    <a:lumMod val="25000"/>
                  </a:srgbClr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Будь людиною, бо тебе створив Бог.</a:t>
            </a:r>
            <a:endParaRPr lang="uk-UA" sz="1600" dirty="0">
              <a:solidFill>
                <a:srgbClr val="B4DCFA">
                  <a:lumMod val="25000"/>
                </a:srgbClr>
              </a:solidFill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1800" b="0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1556792"/>
            <a:ext cx="4104456" cy="51571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sp>
        <p:nvSpPr>
          <p:cNvPr id="30723" name="Rectangle 3"/>
          <p:cNvSpPr>
            <a:spLocks noChangeArrowheads="1"/>
          </p:cNvSpPr>
          <p:nvPr/>
        </p:nvSpPr>
        <p:spPr bwMode="auto">
          <a:xfrm>
            <a:off x="323528" y="263987"/>
            <a:ext cx="8640960" cy="64479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1" i="1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Calibri" pitchFamily="34" charset="0"/>
                <a:cs typeface="Times New Roman" pitchFamily="18" charset="0"/>
              </a:rPr>
              <a:t>        </a:t>
            </a:r>
            <a:r>
              <a:rPr kumimoji="0" lang="uk-UA" sz="2800" b="1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Calibri" pitchFamily="34" charset="0"/>
                <a:cs typeface="Times New Roman" pitchFamily="18" charset="0"/>
              </a:rPr>
              <a:t>Метою</a:t>
            </a:r>
            <a:r>
              <a:rPr kumimoji="0" lang="uk-UA" sz="2200" b="1" i="1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Calibri" pitchFamily="34" charset="0"/>
                <a:cs typeface="Times New Roman" pitchFamily="18" charset="0"/>
              </a:rPr>
              <a:t>  </a:t>
            </a:r>
            <a:r>
              <a:rPr kumimoji="0" lang="uk-UA" sz="2200" b="1" i="1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учнівського самоврядування  є залучення </a:t>
            </a:r>
            <a:r>
              <a:rPr kumimoji="0" lang="uk-UA" sz="2200" b="1" i="1" u="none" strike="noStrike" cap="none" normalizeH="0" dirty="0">
                <a:ln>
                  <a:noFill/>
                </a:ln>
                <a:solidFill>
                  <a:srgbClr val="00206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uk-UA" sz="2200" b="1" i="1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здобувачів освіти  до проведення навчального, позакласного та</a:t>
            </a:r>
            <a:r>
              <a:rPr kumimoji="0" lang="uk-UA" sz="2200" b="1" i="1" u="none" strike="noStrike" cap="none" normalizeH="0" dirty="0">
                <a:ln>
                  <a:noFill/>
                </a:ln>
                <a:solidFill>
                  <a:srgbClr val="00206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uk-UA" sz="2200" b="1" i="1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виховного процесу, виховання національної свідомості, соціально активної особистості, реалізація  учнівських  ініціатив та співпраця із вчительським  колективом.</a:t>
            </a:r>
            <a:endParaRPr kumimoji="0" lang="uk-UA" sz="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2800" b="1" u="none" strike="noStrike" cap="none" normalizeH="0" baseline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latin typeface="Georgia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1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Девіз </a:t>
            </a:r>
            <a:endParaRPr kumimoji="0" lang="uk-UA" sz="900" b="0" u="none" strike="noStrike" cap="none" normalizeH="0" baseline="0" dirty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1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uk-UA" sz="2800" b="1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uk-UA" sz="900" b="0" u="none" strike="noStrike" cap="none" normalizeH="0" baseline="0" dirty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q"/>
              <a:tabLst/>
            </a:pPr>
            <a:r>
              <a:rPr lang="uk-UA" sz="2600" b="1" dirty="0">
                <a:solidFill>
                  <a:schemeClr val="bg2">
                    <a:lumMod val="25000"/>
                  </a:schemeClr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      </a:t>
            </a:r>
            <a:r>
              <a:rPr kumimoji="0" lang="uk-UA" sz="2600" b="1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Пропонуємо! </a:t>
            </a:r>
            <a:endParaRPr kumimoji="0" lang="uk-UA" sz="800" b="0" u="none" strike="noStrike" cap="none" normalizeH="0" baseline="0" dirty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q"/>
              <a:tabLst/>
            </a:pPr>
            <a:r>
              <a:rPr kumimoji="0" lang="uk-UA" sz="2600" b="1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      Плануємо!</a:t>
            </a:r>
            <a:endParaRPr kumimoji="0" lang="uk-UA" sz="800" b="0" u="none" strike="noStrike" cap="none" normalizeH="0" baseline="0" dirty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q"/>
              <a:tabLst/>
            </a:pPr>
            <a:r>
              <a:rPr kumimoji="0" lang="uk-UA" sz="2600" b="1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     </a:t>
            </a:r>
            <a:r>
              <a:rPr kumimoji="0" lang="uk-UA" sz="2600" b="1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 Організовуємо</a:t>
            </a:r>
            <a:r>
              <a:rPr kumimoji="0" lang="uk-UA" sz="2600" b="1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! </a:t>
            </a:r>
            <a:endParaRPr kumimoji="0" lang="uk-UA" sz="800" b="0" u="none" strike="noStrike" cap="none" normalizeH="0" baseline="0" dirty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q"/>
              <a:tabLst/>
            </a:pPr>
            <a:r>
              <a:rPr kumimoji="0" lang="uk-UA" sz="2600" b="1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      Виконуємо</a:t>
            </a:r>
            <a:endParaRPr kumimoji="0" lang="uk-UA" sz="800" b="0" u="none" strike="noStrike" cap="none" normalizeH="0" baseline="0" dirty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-459432"/>
            <a:ext cx="7776864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uk-UA" sz="3600" dirty="0">
              <a:solidFill>
                <a:schemeClr val="accent4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uk-UA" sz="4000" b="1" i="1" dirty="0">
                <a:solidFill>
                  <a:srgbClr val="0070C0"/>
                </a:solidFill>
                <a:latin typeface="Georgia" pitchFamily="18" charset="0"/>
                <a:cs typeface="Times New Roman" pitchFamily="18" charset="0"/>
              </a:rPr>
              <a:t> </a:t>
            </a:r>
            <a:r>
              <a:rPr lang="uk-UA" sz="44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Учнівське самоврядування</a:t>
            </a:r>
          </a:p>
          <a:p>
            <a:pPr algn="ctr"/>
            <a:endParaRPr lang="ru-RU" sz="4400" b="1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Скругленный прямоугольник 4"/>
          <p:cNvSpPr/>
          <p:nvPr/>
        </p:nvSpPr>
        <p:spPr>
          <a:xfrm>
            <a:off x="2923276" y="1124744"/>
            <a:ext cx="3160892" cy="2808312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spcFirstLastPara="0" vert="horz" wrap="square" lIns="76200" tIns="76200" rIns="76200" bIns="76200" numCol="1" spcCol="1270" anchor="ctr" anchorCtr="0">
            <a:noAutofit/>
          </a:bodyPr>
          <a:lstStyle/>
          <a:p>
            <a:pPr lvl="0" algn="ctr" defTabSz="88900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</a:pPr>
            <a:endParaRPr lang="uk-UA" sz="1600" b="1" i="1" u="sng" kern="1200" dirty="0">
              <a:solidFill>
                <a:srgbClr val="002060"/>
              </a:solidFill>
              <a:latin typeface="Georgia" pitchFamily="18" charset="0"/>
            </a:endParaRPr>
          </a:p>
          <a:p>
            <a:pPr lvl="0" algn="ctr" defTabSz="88900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</a:pPr>
            <a:endParaRPr lang="uk-UA" sz="1600" b="1" i="1" u="sng" dirty="0">
              <a:solidFill>
                <a:srgbClr val="002060"/>
              </a:solidFill>
              <a:latin typeface="Georgia" pitchFamily="18" charset="0"/>
            </a:endParaRPr>
          </a:p>
          <a:p>
            <a:pPr lvl="0" algn="ctr" defTabSz="88900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</a:pPr>
            <a:endParaRPr lang="uk-UA" sz="1600" b="1" i="1" u="sng" kern="1200" dirty="0">
              <a:solidFill>
                <a:srgbClr val="002060"/>
              </a:solidFill>
              <a:latin typeface="Georgia" pitchFamily="18" charset="0"/>
            </a:endParaRPr>
          </a:p>
          <a:p>
            <a:pPr lvl="0" algn="ctr" defTabSz="88900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</a:pPr>
            <a:endParaRPr lang="uk-UA" sz="1600" b="1" i="1" u="sng" kern="1200" dirty="0">
              <a:solidFill>
                <a:srgbClr val="002060"/>
              </a:solidFill>
              <a:latin typeface="Georgia" pitchFamily="18" charset="0"/>
            </a:endParaRPr>
          </a:p>
          <a:p>
            <a:pPr lvl="0" algn="ctr" defTabSz="88900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</a:pPr>
            <a:endParaRPr lang="uk-UA" sz="1600" b="1" i="1" u="sng" dirty="0">
              <a:solidFill>
                <a:srgbClr val="002060"/>
              </a:solidFill>
              <a:latin typeface="Georgia" pitchFamily="18" charset="0"/>
            </a:endParaRPr>
          </a:p>
          <a:p>
            <a:pPr lvl="0" algn="ctr" defTabSz="88900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</a:pPr>
            <a:endParaRPr lang="uk-UA" sz="800" b="1" i="1" kern="1200" dirty="0">
              <a:solidFill>
                <a:schemeClr val="accent3">
                  <a:lumMod val="50000"/>
                </a:schemeClr>
              </a:solidFill>
              <a:latin typeface="Georgia" pitchFamily="18" charset="0"/>
            </a:endParaRPr>
          </a:p>
          <a:p>
            <a:pPr lvl="0" algn="ctr" defTabSz="88900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</a:pPr>
            <a:endParaRPr lang="uk-UA" sz="800" b="1" i="1" dirty="0">
              <a:solidFill>
                <a:schemeClr val="accent2">
                  <a:lumMod val="50000"/>
                </a:schemeClr>
              </a:solidFill>
              <a:latin typeface="Georgia" pitchFamily="18" charset="0"/>
            </a:endParaRPr>
          </a:p>
          <a:p>
            <a:pPr lvl="0" algn="ctr" defTabSz="889000">
              <a:spcBef>
                <a:spcPct val="0"/>
              </a:spcBef>
              <a:spcAft>
                <a:spcPct val="35000"/>
              </a:spcAft>
            </a:pPr>
            <a:endParaRPr lang="uk-UA" sz="1000" b="1" u="sng" kern="1200" dirty="0">
              <a:solidFill>
                <a:schemeClr val="accent2">
                  <a:lumMod val="50000"/>
                </a:schemeClr>
              </a:solidFill>
              <a:latin typeface="Georgia" pitchFamily="18" charset="0"/>
            </a:endParaRPr>
          </a:p>
          <a:p>
            <a:pPr lvl="0" algn="ctr" defTabSz="889000">
              <a:spcBef>
                <a:spcPct val="0"/>
              </a:spcBef>
              <a:spcAft>
                <a:spcPct val="35000"/>
              </a:spcAft>
            </a:pPr>
            <a:r>
              <a:rPr lang="uk-UA" sz="2400" b="1" u="sng" kern="12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Президент учнівського самоврядування</a:t>
            </a:r>
            <a:r>
              <a:rPr lang="uk-UA" sz="2400" b="1" u="sng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uk-UA" sz="2400" b="1" u="sng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 defTabSz="88900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</a:pPr>
            <a:r>
              <a:rPr lang="uk-UA" sz="2800" b="1" dirty="0" err="1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Мокрянин</a:t>
            </a:r>
            <a:r>
              <a:rPr lang="uk-UA" sz="2800" b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Максим</a:t>
            </a:r>
            <a:endParaRPr lang="uk-UA" sz="2800" b="1" dirty="0">
              <a:solidFill>
                <a:schemeClr val="accent2">
                  <a:lumMod val="50000"/>
                </a:schemeClr>
              </a:solidFill>
              <a:latin typeface="Georgia" pitchFamily="18" charset="0"/>
            </a:endParaRPr>
          </a:p>
          <a:p>
            <a:pPr lvl="0" algn="ctr" defTabSz="88900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</a:pPr>
            <a:r>
              <a:rPr lang="uk-UA" sz="2800" b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10-А</a:t>
            </a:r>
            <a:endParaRPr lang="uk-UA" sz="2800" b="1" dirty="0">
              <a:solidFill>
                <a:schemeClr val="accent2">
                  <a:lumMod val="50000"/>
                </a:schemeClr>
              </a:solidFill>
              <a:latin typeface="Georgia" pitchFamily="18" charset="0"/>
            </a:endParaRPr>
          </a:p>
          <a:p>
            <a:pPr lvl="0" algn="ctr" defTabSz="88900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</a:pPr>
            <a:endParaRPr lang="uk-UA" sz="2000" b="1" i="1" u="sng" dirty="0">
              <a:solidFill>
                <a:srgbClr val="0070C0"/>
              </a:solidFill>
              <a:latin typeface="Georgia" pitchFamily="18" charset="0"/>
            </a:endParaRPr>
          </a:p>
          <a:p>
            <a:pPr lvl="0" algn="ctr" defTabSz="88900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</a:pPr>
            <a:endParaRPr lang="uk-UA" sz="1600" b="1" i="1" u="sng" dirty="0">
              <a:solidFill>
                <a:srgbClr val="002060"/>
              </a:solidFill>
              <a:latin typeface="Georgia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uk-UA" sz="280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 lvl="0" algn="ctr" defTabSz="88900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</a:pPr>
            <a:endParaRPr lang="uk-UA" sz="1600" b="1" i="1" u="sng" dirty="0">
              <a:solidFill>
                <a:srgbClr val="002060"/>
              </a:solidFill>
              <a:latin typeface="Georgia" pitchFamily="18" charset="0"/>
            </a:endParaRPr>
          </a:p>
          <a:p>
            <a:pPr lvl="0" algn="ctr" defTabSz="88900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</a:pPr>
            <a:endParaRPr lang="uk-UA" sz="2000" b="1" i="1" dirty="0">
              <a:latin typeface="Georgia" pitchFamily="18" charset="0"/>
            </a:endParaRPr>
          </a:p>
          <a:p>
            <a:pPr lvl="0" algn="ctr" defTabSz="88900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</a:pPr>
            <a:endParaRPr lang="uk-UA" sz="1600" b="1" i="1" u="sng" kern="1200" dirty="0">
              <a:solidFill>
                <a:srgbClr val="002060"/>
              </a:solidFill>
              <a:latin typeface="Georgia" pitchFamily="18" charset="0"/>
            </a:endParaRPr>
          </a:p>
        </p:txBody>
      </p:sp>
      <p:sp>
        <p:nvSpPr>
          <p:cNvPr id="12" name="Скругленный прямоугольник 4"/>
          <p:cNvSpPr/>
          <p:nvPr/>
        </p:nvSpPr>
        <p:spPr>
          <a:xfrm>
            <a:off x="107504" y="3429000"/>
            <a:ext cx="2664296" cy="216024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spcFirstLastPara="0" vert="horz" wrap="square" lIns="76200" tIns="76200" rIns="76200" bIns="76200" numCol="1" spcCol="1270" anchor="ctr" anchorCtr="0">
            <a:noAutofit/>
          </a:bodyPr>
          <a:lstStyle/>
          <a:p>
            <a:pPr lvl="0" algn="ctr"/>
            <a:endParaRPr lang="uk-UA" sz="2000" b="1" i="1" u="sng" dirty="0">
              <a:solidFill>
                <a:srgbClr val="002060"/>
              </a:solidFill>
              <a:latin typeface="Georgia" pitchFamily="18" charset="0"/>
            </a:endParaRPr>
          </a:p>
          <a:p>
            <a:pPr lvl="0" algn="ctr"/>
            <a:endParaRPr lang="uk-UA" sz="2000" b="1" i="1" u="sng" dirty="0">
              <a:solidFill>
                <a:srgbClr val="002060"/>
              </a:solidFill>
              <a:latin typeface="Georgia" pitchFamily="18" charset="0"/>
            </a:endParaRPr>
          </a:p>
          <a:p>
            <a:pPr lvl="0" algn="ctr"/>
            <a:endParaRPr lang="uk-UA" sz="2000" b="1" i="1" u="sng" dirty="0">
              <a:solidFill>
                <a:srgbClr val="002060"/>
              </a:solidFill>
              <a:latin typeface="Georgia" pitchFamily="18" charset="0"/>
            </a:endParaRPr>
          </a:p>
          <a:p>
            <a:pPr lvl="0" algn="ctr"/>
            <a:endParaRPr lang="uk-UA" sz="800" b="1" i="1" u="sng" dirty="0">
              <a:solidFill>
                <a:srgbClr val="002060"/>
              </a:solidFill>
              <a:latin typeface="Georgia" pitchFamily="18" charset="0"/>
            </a:endParaRPr>
          </a:p>
          <a:p>
            <a:pPr lvl="0" algn="ctr"/>
            <a:endParaRPr lang="uk-UA" sz="800" b="1" i="1" u="sng" dirty="0">
              <a:solidFill>
                <a:srgbClr val="002060"/>
              </a:solidFill>
              <a:latin typeface="Georgia" pitchFamily="18" charset="0"/>
            </a:endParaRPr>
          </a:p>
          <a:p>
            <a:pPr lvl="0" algn="ctr"/>
            <a:endParaRPr lang="uk-UA" sz="800" b="1" i="1" u="sng" dirty="0">
              <a:solidFill>
                <a:srgbClr val="002060"/>
              </a:solidFill>
              <a:latin typeface="Georgia" pitchFamily="18" charset="0"/>
            </a:endParaRPr>
          </a:p>
          <a:p>
            <a:pPr lvl="0" algn="ctr"/>
            <a:endParaRPr lang="uk-UA" sz="800" b="1" i="1" u="sng" dirty="0">
              <a:solidFill>
                <a:schemeClr val="tx1"/>
              </a:solidFill>
              <a:latin typeface="Georgia" pitchFamily="18" charset="0"/>
            </a:endParaRPr>
          </a:p>
          <a:p>
            <a:pPr lvl="0" algn="ctr"/>
            <a:r>
              <a:rPr lang="uk-UA" sz="2000" b="1" i="1" u="sng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Віце-президент:</a:t>
            </a:r>
            <a:endParaRPr lang="uk-UA" sz="2000" b="1" i="1" u="sng" dirty="0">
              <a:solidFill>
                <a:schemeClr val="accent2">
                  <a:lumMod val="50000"/>
                </a:schemeClr>
              </a:solidFill>
              <a:latin typeface="Georgia" pitchFamily="18" charset="0"/>
            </a:endParaRPr>
          </a:p>
          <a:p>
            <a:pPr lvl="0" algn="ctr"/>
            <a:r>
              <a:rPr lang="uk-UA" sz="2400" b="1" i="1" dirty="0" err="1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Стець</a:t>
            </a:r>
            <a:r>
              <a:rPr lang="uk-UA" sz="24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Юлія</a:t>
            </a:r>
            <a:endParaRPr lang="uk-UA" sz="2400" b="1" i="1" dirty="0">
              <a:solidFill>
                <a:schemeClr val="accent2">
                  <a:lumMod val="50000"/>
                </a:schemeClr>
              </a:solidFill>
              <a:latin typeface="Georgia" pitchFamily="18" charset="0"/>
            </a:endParaRPr>
          </a:p>
          <a:p>
            <a:pPr lvl="0" algn="ctr"/>
            <a:r>
              <a:rPr lang="uk-UA" sz="2400" b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10-А</a:t>
            </a:r>
            <a:endParaRPr lang="uk-UA" sz="2400" b="1" dirty="0">
              <a:solidFill>
                <a:schemeClr val="accent2">
                  <a:lumMod val="50000"/>
                </a:schemeClr>
              </a:solidFill>
              <a:latin typeface="Georgia" pitchFamily="18" charset="0"/>
            </a:endParaRPr>
          </a:p>
          <a:p>
            <a:pPr lvl="0" algn="ctr"/>
            <a:endParaRPr lang="uk-UA" sz="2800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0" algn="ctr"/>
            <a:endParaRPr lang="uk-UA" sz="2000" b="1" i="1" u="sng" dirty="0">
              <a:solidFill>
                <a:srgbClr val="002060"/>
              </a:solidFill>
              <a:latin typeface="Georgia" pitchFamily="18" charset="0"/>
            </a:endParaRPr>
          </a:p>
          <a:p>
            <a:pPr lvl="0" algn="ctr"/>
            <a:endParaRPr lang="uk-UA" sz="2000" b="1" i="1" u="sng" dirty="0">
              <a:solidFill>
                <a:srgbClr val="002060"/>
              </a:solidFill>
              <a:latin typeface="Georgia" pitchFamily="18" charset="0"/>
            </a:endParaRPr>
          </a:p>
          <a:p>
            <a:pPr lvl="0" algn="ctr"/>
            <a:endParaRPr lang="uk-UA" sz="2000" b="1" i="1" dirty="0">
              <a:latin typeface="Georgia" pitchFamily="18" charset="0"/>
            </a:endParaRPr>
          </a:p>
        </p:txBody>
      </p:sp>
      <p:sp>
        <p:nvSpPr>
          <p:cNvPr id="13" name="Скругленный прямоугольник 4"/>
          <p:cNvSpPr/>
          <p:nvPr/>
        </p:nvSpPr>
        <p:spPr>
          <a:xfrm>
            <a:off x="6228184" y="3444586"/>
            <a:ext cx="2736304" cy="2144654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spcFirstLastPara="0" vert="horz" wrap="square" lIns="76200" tIns="76200" rIns="76200" bIns="76200" numCol="1" spcCol="1270" anchor="ctr" anchorCtr="0">
            <a:noAutofit/>
          </a:bodyPr>
          <a:lstStyle/>
          <a:p>
            <a:pPr lvl="0" algn="ctr">
              <a:lnSpc>
                <a:spcPct val="90000"/>
              </a:lnSpc>
            </a:pPr>
            <a:endParaRPr lang="uk-UA" sz="2000" b="1" i="1" u="sng" dirty="0">
              <a:solidFill>
                <a:schemeClr val="accent3">
                  <a:lumMod val="50000"/>
                </a:schemeClr>
              </a:solidFill>
              <a:latin typeface="Georgia" pitchFamily="18" charset="0"/>
            </a:endParaRPr>
          </a:p>
          <a:p>
            <a:pPr lvl="0" algn="ctr">
              <a:lnSpc>
                <a:spcPct val="90000"/>
              </a:lnSpc>
            </a:pPr>
            <a:r>
              <a:rPr lang="uk-UA" sz="2000" b="1" i="1" u="sng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Секретар учнівського самоврядування:</a:t>
            </a:r>
          </a:p>
          <a:p>
            <a:pPr lvl="0" algn="ctr">
              <a:lnSpc>
                <a:spcPct val="90000"/>
              </a:lnSpc>
            </a:pPr>
            <a:endParaRPr lang="uk-UA" sz="2000" b="1" i="1" u="sng" dirty="0">
              <a:solidFill>
                <a:schemeClr val="accent2">
                  <a:lumMod val="50000"/>
                </a:schemeClr>
              </a:solidFill>
              <a:latin typeface="Georgia" pitchFamily="18" charset="0"/>
            </a:endParaRPr>
          </a:p>
          <a:p>
            <a:pPr lvl="0" algn="ctr">
              <a:lnSpc>
                <a:spcPct val="90000"/>
              </a:lnSpc>
            </a:pPr>
            <a:r>
              <a:rPr lang="uk-UA" sz="2400" b="1" i="1" dirty="0" err="1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  <a:cs typeface="Arial" pitchFamily="34" charset="0"/>
              </a:rPr>
              <a:t>Стець</a:t>
            </a:r>
            <a:r>
              <a:rPr lang="uk-UA" sz="24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  <a:cs typeface="Arial" pitchFamily="34" charset="0"/>
              </a:rPr>
              <a:t> Тетяна </a:t>
            </a:r>
          </a:p>
          <a:p>
            <a:pPr lvl="0" algn="ctr">
              <a:lnSpc>
                <a:spcPct val="90000"/>
              </a:lnSpc>
            </a:pPr>
            <a:r>
              <a:rPr lang="uk-UA" sz="2400" b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  <a:cs typeface="Arial" pitchFamily="34" charset="0"/>
              </a:rPr>
              <a:t>9-Б</a:t>
            </a:r>
            <a:endParaRPr lang="uk-UA" sz="2400" b="1" dirty="0">
              <a:solidFill>
                <a:schemeClr val="accent2">
                  <a:lumMod val="50000"/>
                </a:schemeClr>
              </a:solidFill>
              <a:latin typeface="Georgia" pitchFamily="18" charset="0"/>
            </a:endParaRPr>
          </a:p>
          <a:p>
            <a:pPr lvl="0" algn="ctr">
              <a:lnSpc>
                <a:spcPct val="90000"/>
              </a:lnSpc>
            </a:pPr>
            <a:endParaRPr lang="uk-UA" sz="2000" b="1" i="1" dirty="0"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443278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2"/>
          <p:cNvSpPr txBox="1">
            <a:spLocks/>
          </p:cNvSpPr>
          <p:nvPr/>
        </p:nvSpPr>
        <p:spPr>
          <a:xfrm>
            <a:off x="107504" y="116632"/>
            <a:ext cx="8856984" cy="6624736"/>
          </a:xfrm>
          <a:prstGeom prst="rect">
            <a:avLst/>
          </a:prstGeom>
        </p:spPr>
        <p:txBody>
          <a:bodyPr>
            <a:normAutofit fontScale="70000" lnSpcReduction="20000"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r>
              <a:rPr lang="uk-UA" sz="3600" b="1" dirty="0" smtClean="0">
                <a:solidFill>
                  <a:srgbClr val="002060"/>
                </a:solidFill>
                <a:latin typeface="Georgia" pitchFamily="18" charset="0"/>
              </a:rPr>
              <a:t>Структура   учнівського самоврядування:</a:t>
            </a:r>
          </a:p>
          <a:p>
            <a:pPr marL="45720" indent="0" algn="ctr">
              <a:lnSpc>
                <a:spcPct val="120000"/>
              </a:lnSpc>
              <a:buNone/>
            </a:pPr>
            <a:r>
              <a:rPr lang="uk-UA" sz="2600" b="1" u="sng" dirty="0" smtClean="0">
                <a:solidFill>
                  <a:srgbClr val="0070C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Навчально-пізнавальна комісія:</a:t>
            </a:r>
          </a:p>
          <a:p>
            <a:pPr marL="45720" indent="0" algn="ctr">
              <a:lnSpc>
                <a:spcPct val="120000"/>
              </a:lnSpc>
              <a:buNone/>
            </a:pPr>
            <a:r>
              <a:rPr lang="uk-UA" sz="2300" b="1" dirty="0" err="1" smtClean="0">
                <a:solidFill>
                  <a:schemeClr val="tx2">
                    <a:lumMod val="75000"/>
                  </a:schemeClr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Гречин</a:t>
            </a:r>
            <a:r>
              <a:rPr lang="uk-UA" sz="2300" b="1" dirty="0" smtClean="0">
                <a:solidFill>
                  <a:schemeClr val="tx2">
                    <a:lumMod val="75000"/>
                  </a:schemeClr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 Марія Миколаївна</a:t>
            </a:r>
          </a:p>
          <a:p>
            <a:pPr marL="45720" indent="0" algn="ctr">
              <a:lnSpc>
                <a:spcPct val="120000"/>
              </a:lnSpc>
              <a:buNone/>
            </a:pPr>
            <a:r>
              <a:rPr lang="uk-UA" sz="2300" b="1" dirty="0" smtClean="0">
                <a:solidFill>
                  <a:schemeClr val="tx2">
                    <a:lumMod val="75000"/>
                  </a:schemeClr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uk-UA" sz="2300" b="1" dirty="0" err="1" smtClean="0">
                <a:solidFill>
                  <a:schemeClr val="tx2">
                    <a:lumMod val="75000"/>
                  </a:schemeClr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Теслевич</a:t>
            </a:r>
            <a:r>
              <a:rPr lang="uk-UA" sz="2300" b="1" dirty="0" smtClean="0">
                <a:solidFill>
                  <a:schemeClr val="tx2">
                    <a:lumMod val="75000"/>
                  </a:schemeClr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 Юрій Іванович</a:t>
            </a:r>
          </a:p>
          <a:p>
            <a:pPr marL="45720" indent="0" algn="ctr">
              <a:lnSpc>
                <a:spcPct val="120000"/>
              </a:lnSpc>
              <a:buNone/>
            </a:pPr>
            <a:r>
              <a:rPr lang="uk-UA" sz="2300" b="1" dirty="0" err="1" smtClean="0">
                <a:solidFill>
                  <a:schemeClr val="tx2">
                    <a:lumMod val="75000"/>
                  </a:schemeClr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Сятиня</a:t>
            </a:r>
            <a:r>
              <a:rPr lang="uk-UA" sz="2300" b="1" dirty="0" smtClean="0">
                <a:solidFill>
                  <a:schemeClr val="tx2">
                    <a:lumMod val="75000"/>
                  </a:schemeClr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 Ніка Миколаївна</a:t>
            </a:r>
            <a:endParaRPr lang="uk-UA" sz="2300" b="1" dirty="0">
              <a:solidFill>
                <a:schemeClr val="tx2">
                  <a:lumMod val="75000"/>
                </a:schemeClr>
              </a:solidFill>
              <a:latin typeface="Georgia" pitchFamily="18" charset="0"/>
              <a:ea typeface="Calibri" pitchFamily="34" charset="0"/>
              <a:cs typeface="Times New Roman" pitchFamily="18" charset="0"/>
            </a:endParaRPr>
          </a:p>
          <a:p>
            <a:pPr marL="45720" indent="0" algn="ctr">
              <a:lnSpc>
                <a:spcPct val="120000"/>
              </a:lnSpc>
              <a:buNone/>
            </a:pPr>
            <a:r>
              <a:rPr lang="uk-UA" sz="2300" b="1" dirty="0" smtClean="0">
                <a:solidFill>
                  <a:schemeClr val="tx2">
                    <a:lumMod val="75000"/>
                  </a:schemeClr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uk-UA" sz="2300" b="1" dirty="0" err="1" smtClean="0">
                <a:solidFill>
                  <a:schemeClr val="tx2">
                    <a:lumMod val="75000"/>
                  </a:schemeClr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Печкан</a:t>
            </a:r>
            <a:r>
              <a:rPr lang="uk-UA" sz="2300" b="1" dirty="0" smtClean="0">
                <a:solidFill>
                  <a:schemeClr val="tx2">
                    <a:lumMod val="75000"/>
                  </a:schemeClr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 Марина Василівна</a:t>
            </a:r>
          </a:p>
          <a:p>
            <a:pPr marL="45720" indent="0" algn="ctr">
              <a:lnSpc>
                <a:spcPct val="120000"/>
              </a:lnSpc>
              <a:buNone/>
            </a:pPr>
            <a:endParaRPr lang="uk-UA" sz="2300" b="1" dirty="0" smtClean="0">
              <a:solidFill>
                <a:schemeClr val="bg2">
                  <a:lumMod val="25000"/>
                </a:schemeClr>
              </a:solidFill>
              <a:latin typeface="Georgia" pitchFamily="18" charset="0"/>
              <a:ea typeface="Calibri" pitchFamily="34" charset="0"/>
              <a:cs typeface="Times New Roman" pitchFamily="18" charset="0"/>
            </a:endParaRPr>
          </a:p>
          <a:p>
            <a:pPr marL="45720" indent="0" algn="ctr">
              <a:lnSpc>
                <a:spcPct val="120000"/>
              </a:lnSpc>
              <a:buNone/>
            </a:pPr>
            <a:r>
              <a:rPr lang="uk-UA" sz="2600" b="1" u="sng" dirty="0" smtClean="0">
                <a:solidFill>
                  <a:schemeClr val="bg2">
                    <a:lumMod val="50000"/>
                  </a:schemeClr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Комісія </a:t>
            </a:r>
            <a:r>
              <a:rPr lang="uk-UA" sz="2600" b="1" u="sng" dirty="0" err="1" smtClean="0">
                <a:solidFill>
                  <a:schemeClr val="bg2">
                    <a:lumMod val="50000"/>
                  </a:schemeClr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дисціпліни</a:t>
            </a:r>
            <a:r>
              <a:rPr lang="uk-UA" sz="2600" b="1" u="sng" dirty="0" smtClean="0">
                <a:solidFill>
                  <a:schemeClr val="bg2">
                    <a:lumMod val="50000"/>
                  </a:schemeClr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 і порядку:</a:t>
            </a:r>
          </a:p>
          <a:p>
            <a:pPr marL="45720" indent="0" algn="ctr">
              <a:lnSpc>
                <a:spcPct val="120000"/>
              </a:lnSpc>
              <a:buNone/>
            </a:pPr>
            <a:r>
              <a:rPr lang="uk-UA" sz="2300" b="1" dirty="0" smtClean="0">
                <a:solidFill>
                  <a:schemeClr val="tx2">
                    <a:lumMod val="75000"/>
                  </a:schemeClr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Субота Василь Васильович</a:t>
            </a:r>
          </a:p>
          <a:p>
            <a:pPr marL="45720" indent="0" algn="ctr">
              <a:lnSpc>
                <a:spcPct val="120000"/>
              </a:lnSpc>
              <a:buNone/>
            </a:pPr>
            <a:r>
              <a:rPr lang="uk-UA" sz="2300" b="1" dirty="0" smtClean="0">
                <a:solidFill>
                  <a:schemeClr val="tx2">
                    <a:lumMod val="75000"/>
                  </a:schemeClr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uk-UA" sz="2300" b="1" dirty="0" err="1" smtClean="0">
                <a:solidFill>
                  <a:schemeClr val="tx2">
                    <a:lumMod val="75000"/>
                  </a:schemeClr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Куруц</a:t>
            </a:r>
            <a:r>
              <a:rPr lang="uk-UA" sz="2300" b="1" dirty="0" smtClean="0">
                <a:solidFill>
                  <a:schemeClr val="tx2">
                    <a:lumMod val="75000"/>
                  </a:schemeClr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 Євген Іванович</a:t>
            </a:r>
          </a:p>
          <a:p>
            <a:pPr marL="45720" indent="0" algn="ctr">
              <a:lnSpc>
                <a:spcPct val="120000"/>
              </a:lnSpc>
              <a:buNone/>
            </a:pPr>
            <a:r>
              <a:rPr lang="uk-UA" sz="2300" b="1" dirty="0" err="1" smtClean="0">
                <a:solidFill>
                  <a:schemeClr val="tx2">
                    <a:lumMod val="75000"/>
                  </a:schemeClr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Гаштур</a:t>
            </a:r>
            <a:r>
              <a:rPr lang="uk-UA" sz="2300" b="1" dirty="0" smtClean="0">
                <a:solidFill>
                  <a:schemeClr val="tx2">
                    <a:lumMod val="75000"/>
                  </a:schemeClr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 Максим Володимирович</a:t>
            </a:r>
          </a:p>
          <a:p>
            <a:pPr marL="45720" indent="0" algn="ctr">
              <a:lnSpc>
                <a:spcPct val="120000"/>
              </a:lnSpc>
              <a:buNone/>
            </a:pPr>
            <a:r>
              <a:rPr lang="uk-UA" sz="2300" b="1" dirty="0" err="1" smtClean="0">
                <a:solidFill>
                  <a:schemeClr val="tx2">
                    <a:lumMod val="75000"/>
                  </a:schemeClr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Цімбота</a:t>
            </a:r>
            <a:r>
              <a:rPr lang="uk-UA" sz="2300" b="1" dirty="0" smtClean="0">
                <a:solidFill>
                  <a:schemeClr val="tx2">
                    <a:lumMod val="75000"/>
                  </a:schemeClr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 Микола Васильович</a:t>
            </a:r>
          </a:p>
          <a:p>
            <a:pPr marL="45720" indent="0" algn="ctr">
              <a:lnSpc>
                <a:spcPct val="120000"/>
              </a:lnSpc>
              <a:buNone/>
            </a:pPr>
            <a:endParaRPr lang="uk-UA" sz="2300" b="1" dirty="0" smtClean="0">
              <a:solidFill>
                <a:schemeClr val="bg2">
                  <a:lumMod val="25000"/>
                </a:schemeClr>
              </a:solidFill>
              <a:latin typeface="Georgia" pitchFamily="18" charset="0"/>
              <a:ea typeface="Calibri" pitchFamily="34" charset="0"/>
              <a:cs typeface="Times New Roman" pitchFamily="18" charset="0"/>
            </a:endParaRPr>
          </a:p>
          <a:p>
            <a:pPr marL="45720" indent="0" algn="ctr">
              <a:lnSpc>
                <a:spcPct val="120000"/>
              </a:lnSpc>
              <a:buNone/>
            </a:pPr>
            <a:r>
              <a:rPr lang="uk-UA" sz="2300" b="1" u="sng" dirty="0" smtClean="0">
                <a:solidFill>
                  <a:schemeClr val="bg2">
                    <a:lumMod val="50000"/>
                  </a:schemeClr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Комісія здоров</a:t>
            </a:r>
            <a:r>
              <a:rPr lang="en-US" sz="2300" b="1" u="sng" dirty="0" smtClean="0">
                <a:solidFill>
                  <a:schemeClr val="bg2">
                    <a:lumMod val="50000"/>
                  </a:schemeClr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’</a:t>
            </a:r>
            <a:r>
              <a:rPr lang="uk-UA" sz="2300" b="1" u="sng" dirty="0" smtClean="0">
                <a:solidFill>
                  <a:schemeClr val="bg2">
                    <a:lumMod val="50000"/>
                  </a:schemeClr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я та спорту:</a:t>
            </a:r>
          </a:p>
          <a:p>
            <a:pPr marL="45720" indent="0" algn="ctr">
              <a:lnSpc>
                <a:spcPct val="120000"/>
              </a:lnSpc>
              <a:buNone/>
            </a:pPr>
            <a:r>
              <a:rPr lang="uk-UA" sz="2300" b="1" dirty="0" err="1" smtClean="0">
                <a:solidFill>
                  <a:schemeClr val="tx2">
                    <a:lumMod val="75000"/>
                  </a:schemeClr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Шпілька</a:t>
            </a:r>
            <a:r>
              <a:rPr lang="uk-UA" sz="2300" b="1" dirty="0" smtClean="0">
                <a:solidFill>
                  <a:schemeClr val="tx2">
                    <a:lumMod val="75000"/>
                  </a:schemeClr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 Дарина Іванівна</a:t>
            </a:r>
          </a:p>
          <a:p>
            <a:pPr marL="45720" indent="0" algn="ctr">
              <a:lnSpc>
                <a:spcPct val="120000"/>
              </a:lnSpc>
              <a:buNone/>
            </a:pPr>
            <a:r>
              <a:rPr lang="uk-UA" sz="2300" b="1" dirty="0" smtClean="0">
                <a:solidFill>
                  <a:schemeClr val="tx2">
                    <a:lumMod val="75000"/>
                  </a:schemeClr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uk-UA" sz="2300" b="1" dirty="0" err="1" smtClean="0">
                <a:solidFill>
                  <a:schemeClr val="tx2">
                    <a:lumMod val="75000"/>
                  </a:schemeClr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Цімбота</a:t>
            </a:r>
            <a:r>
              <a:rPr lang="uk-UA" sz="2300" b="1" dirty="0" smtClean="0">
                <a:solidFill>
                  <a:schemeClr val="tx2">
                    <a:lumMod val="75000"/>
                  </a:schemeClr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 Ангеліна Михайлівна</a:t>
            </a:r>
          </a:p>
          <a:p>
            <a:pPr marL="45720" indent="0" algn="ctr">
              <a:lnSpc>
                <a:spcPct val="120000"/>
              </a:lnSpc>
              <a:buNone/>
            </a:pPr>
            <a:r>
              <a:rPr lang="uk-UA" sz="2300" b="1" dirty="0" err="1" smtClean="0">
                <a:solidFill>
                  <a:schemeClr val="tx2">
                    <a:lumMod val="75000"/>
                  </a:schemeClr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Шестаковська</a:t>
            </a:r>
            <a:r>
              <a:rPr lang="uk-UA" sz="2300" b="1" dirty="0" smtClean="0">
                <a:solidFill>
                  <a:schemeClr val="tx2">
                    <a:lumMod val="75000"/>
                  </a:schemeClr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 Анастасія Сергіївна</a:t>
            </a:r>
          </a:p>
          <a:p>
            <a:pPr marL="45720" indent="0" algn="ctr">
              <a:lnSpc>
                <a:spcPct val="120000"/>
              </a:lnSpc>
              <a:buNone/>
            </a:pPr>
            <a:r>
              <a:rPr lang="uk-UA" sz="2300" b="1" dirty="0" err="1" smtClean="0">
                <a:solidFill>
                  <a:schemeClr val="tx2">
                    <a:lumMod val="75000"/>
                  </a:schemeClr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Печкан</a:t>
            </a:r>
            <a:r>
              <a:rPr lang="uk-UA" sz="2300" b="1" dirty="0" smtClean="0">
                <a:solidFill>
                  <a:schemeClr val="tx2">
                    <a:lumMod val="75000"/>
                  </a:schemeClr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 Іван Васильович</a:t>
            </a:r>
          </a:p>
          <a:p>
            <a:endParaRPr lang="uk-UA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188640"/>
            <a:ext cx="8640960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000" b="1" u="sng" dirty="0" smtClean="0">
                <a:solidFill>
                  <a:schemeClr val="bg2">
                    <a:lumMod val="50000"/>
                  </a:schemeClr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Комісія дозвілля:</a:t>
            </a:r>
          </a:p>
          <a:p>
            <a:pPr algn="ctr"/>
            <a:r>
              <a:rPr lang="uk-UA" b="1" dirty="0" err="1" smtClean="0">
                <a:solidFill>
                  <a:schemeClr val="bg2">
                    <a:lumMod val="25000"/>
                  </a:schemeClr>
                </a:solidFill>
                <a:latin typeface="Georgia" pitchFamily="18" charset="0"/>
                <a:cs typeface="Times New Roman" pitchFamily="18" charset="0"/>
              </a:rPr>
              <a:t>Чуп</a:t>
            </a:r>
            <a:r>
              <a:rPr lang="uk-UA" b="1" dirty="0" smtClean="0">
                <a:solidFill>
                  <a:schemeClr val="bg2">
                    <a:lumMod val="25000"/>
                  </a:schemeClr>
                </a:solidFill>
                <a:latin typeface="Georgia" pitchFamily="18" charset="0"/>
                <a:cs typeface="Times New Roman" pitchFamily="18" charset="0"/>
              </a:rPr>
              <a:t> Валентина Іванівна</a:t>
            </a:r>
          </a:p>
          <a:p>
            <a:pPr algn="ctr"/>
            <a:r>
              <a:rPr lang="uk-UA" b="1" dirty="0" err="1" smtClean="0">
                <a:solidFill>
                  <a:schemeClr val="bg2">
                    <a:lumMod val="25000"/>
                  </a:schemeClr>
                </a:solidFill>
                <a:latin typeface="Georgia" pitchFamily="18" charset="0"/>
                <a:cs typeface="Times New Roman" pitchFamily="18" charset="0"/>
              </a:rPr>
              <a:t>Гречин</a:t>
            </a:r>
            <a:r>
              <a:rPr lang="uk-UA" b="1" dirty="0" smtClean="0">
                <a:solidFill>
                  <a:schemeClr val="bg2">
                    <a:lumMod val="25000"/>
                  </a:schemeClr>
                </a:solidFill>
                <a:latin typeface="Georgia" pitchFamily="18" charset="0"/>
                <a:cs typeface="Times New Roman" pitchFamily="18" charset="0"/>
              </a:rPr>
              <a:t> Ярослава Миколаївна</a:t>
            </a:r>
          </a:p>
          <a:p>
            <a:pPr algn="ctr"/>
            <a:r>
              <a:rPr lang="uk-UA" b="1" dirty="0" smtClean="0">
                <a:solidFill>
                  <a:schemeClr val="bg2">
                    <a:lumMod val="25000"/>
                  </a:schemeClr>
                </a:solidFill>
                <a:latin typeface="Georgia" pitchFamily="18" charset="0"/>
                <a:cs typeface="Times New Roman" pitchFamily="18" charset="0"/>
              </a:rPr>
              <a:t> </a:t>
            </a:r>
            <a:r>
              <a:rPr lang="uk-UA" b="1" dirty="0" err="1" smtClean="0">
                <a:solidFill>
                  <a:schemeClr val="bg2">
                    <a:lumMod val="25000"/>
                  </a:schemeClr>
                </a:solidFill>
                <a:latin typeface="Georgia" pitchFamily="18" charset="0"/>
                <a:cs typeface="Times New Roman" pitchFamily="18" charset="0"/>
              </a:rPr>
              <a:t>Цімбота</a:t>
            </a:r>
            <a:r>
              <a:rPr lang="uk-UA" b="1" dirty="0" smtClean="0">
                <a:solidFill>
                  <a:schemeClr val="bg2">
                    <a:lumMod val="25000"/>
                  </a:schemeClr>
                </a:solidFill>
                <a:latin typeface="Georgia" pitchFamily="18" charset="0"/>
                <a:cs typeface="Times New Roman" pitchFamily="18" charset="0"/>
              </a:rPr>
              <a:t> Світлана Василівна</a:t>
            </a:r>
          </a:p>
          <a:p>
            <a:pPr algn="ctr"/>
            <a:r>
              <a:rPr lang="uk-UA" b="1" dirty="0" smtClean="0">
                <a:solidFill>
                  <a:schemeClr val="bg2">
                    <a:lumMod val="25000"/>
                  </a:schemeClr>
                </a:solidFill>
                <a:latin typeface="Georgia" pitchFamily="18" charset="0"/>
                <a:cs typeface="Times New Roman" pitchFamily="18" charset="0"/>
              </a:rPr>
              <a:t> </a:t>
            </a:r>
            <a:r>
              <a:rPr lang="uk-UA" b="1" dirty="0" err="1" smtClean="0">
                <a:solidFill>
                  <a:schemeClr val="bg2">
                    <a:lumMod val="25000"/>
                  </a:schemeClr>
                </a:solidFill>
                <a:latin typeface="Georgia" pitchFamily="18" charset="0"/>
                <a:cs typeface="Times New Roman" pitchFamily="18" charset="0"/>
              </a:rPr>
              <a:t>Ковбиця</a:t>
            </a:r>
            <a:r>
              <a:rPr lang="uk-UA" b="1" dirty="0" smtClean="0">
                <a:solidFill>
                  <a:schemeClr val="bg2">
                    <a:lumMod val="25000"/>
                  </a:schemeClr>
                </a:solidFill>
                <a:latin typeface="Georgia" pitchFamily="18" charset="0"/>
                <a:cs typeface="Times New Roman" pitchFamily="18" charset="0"/>
              </a:rPr>
              <a:t> Ганна Іванівна</a:t>
            </a:r>
          </a:p>
          <a:p>
            <a:pPr algn="ctr"/>
            <a:endParaRPr lang="uk-UA" b="1" dirty="0" smtClean="0">
              <a:solidFill>
                <a:schemeClr val="bg2">
                  <a:lumMod val="25000"/>
                </a:schemeClr>
              </a:solidFill>
              <a:latin typeface="Georgia" pitchFamily="18" charset="0"/>
              <a:cs typeface="Times New Roman" pitchFamily="18" charset="0"/>
            </a:endParaRPr>
          </a:p>
          <a:p>
            <a:pPr algn="ctr"/>
            <a:r>
              <a:rPr lang="uk-UA" sz="2000" b="1" u="sng" dirty="0" smtClean="0">
                <a:solidFill>
                  <a:schemeClr val="bg2">
                    <a:lumMod val="50000"/>
                  </a:schemeClr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Патріотично-волонтерська комісія:</a:t>
            </a:r>
          </a:p>
          <a:p>
            <a:pPr algn="ctr"/>
            <a:r>
              <a:rPr lang="uk-UA" b="1" dirty="0" err="1" smtClean="0">
                <a:solidFill>
                  <a:schemeClr val="bg2">
                    <a:lumMod val="25000"/>
                  </a:schemeClr>
                </a:solidFill>
                <a:latin typeface="Georgia" pitchFamily="18" charset="0"/>
                <a:cs typeface="Times New Roman" pitchFamily="18" charset="0"/>
              </a:rPr>
              <a:t>Бумбар</a:t>
            </a:r>
            <a:r>
              <a:rPr lang="uk-UA" b="1" dirty="0" smtClean="0">
                <a:solidFill>
                  <a:schemeClr val="bg2">
                    <a:lumMod val="25000"/>
                  </a:schemeClr>
                </a:solidFill>
                <a:latin typeface="Georgia" pitchFamily="18" charset="0"/>
                <a:cs typeface="Times New Roman" pitchFamily="18" charset="0"/>
              </a:rPr>
              <a:t> Анастасія Ярославівна</a:t>
            </a:r>
          </a:p>
          <a:p>
            <a:pPr algn="ctr"/>
            <a:r>
              <a:rPr lang="uk-UA" b="1" dirty="0" err="1" smtClean="0">
                <a:solidFill>
                  <a:schemeClr val="bg2">
                    <a:lumMod val="25000"/>
                  </a:schemeClr>
                </a:solidFill>
                <a:latin typeface="Georgia" pitchFamily="18" charset="0"/>
                <a:cs typeface="Times New Roman" pitchFamily="18" charset="0"/>
              </a:rPr>
              <a:t>Гаштур</a:t>
            </a:r>
            <a:r>
              <a:rPr lang="uk-UA" b="1" dirty="0" smtClean="0">
                <a:solidFill>
                  <a:schemeClr val="bg2">
                    <a:lumMod val="25000"/>
                  </a:schemeClr>
                </a:solidFill>
                <a:latin typeface="Georgia" pitchFamily="18" charset="0"/>
                <a:cs typeface="Times New Roman" pitchFamily="18" charset="0"/>
              </a:rPr>
              <a:t> Олександра Василівна</a:t>
            </a:r>
          </a:p>
          <a:p>
            <a:pPr algn="ctr"/>
            <a:r>
              <a:rPr lang="uk-UA" b="1" dirty="0" smtClean="0">
                <a:solidFill>
                  <a:schemeClr val="bg2">
                    <a:lumMod val="25000"/>
                  </a:schemeClr>
                </a:solidFill>
                <a:latin typeface="Georgia" pitchFamily="18" charset="0"/>
                <a:cs typeface="Times New Roman" pitchFamily="18" charset="0"/>
              </a:rPr>
              <a:t> </a:t>
            </a:r>
            <a:r>
              <a:rPr lang="uk-UA" b="1" dirty="0" err="1" smtClean="0">
                <a:solidFill>
                  <a:schemeClr val="bg2">
                    <a:lumMod val="25000"/>
                  </a:schemeClr>
                </a:solidFill>
                <a:latin typeface="Georgia" pitchFamily="18" charset="0"/>
                <a:cs typeface="Times New Roman" pitchFamily="18" charset="0"/>
              </a:rPr>
              <a:t>Глеба</a:t>
            </a:r>
            <a:r>
              <a:rPr lang="uk-UA" b="1" dirty="0" smtClean="0">
                <a:solidFill>
                  <a:schemeClr val="bg2">
                    <a:lumMod val="25000"/>
                  </a:schemeClr>
                </a:solidFill>
                <a:latin typeface="Georgia" pitchFamily="18" charset="0"/>
                <a:cs typeface="Times New Roman" pitchFamily="18" charset="0"/>
              </a:rPr>
              <a:t> Іванна Іванівна </a:t>
            </a:r>
          </a:p>
          <a:p>
            <a:pPr algn="ctr"/>
            <a:r>
              <a:rPr lang="uk-UA" b="1" dirty="0" err="1" smtClean="0">
                <a:solidFill>
                  <a:schemeClr val="bg2">
                    <a:lumMod val="25000"/>
                  </a:schemeClr>
                </a:solidFill>
                <a:latin typeface="Georgia" pitchFamily="18" charset="0"/>
                <a:cs typeface="Times New Roman" pitchFamily="18" charset="0"/>
              </a:rPr>
              <a:t>Фанга</a:t>
            </a:r>
            <a:r>
              <a:rPr lang="uk-UA" b="1" dirty="0" smtClean="0">
                <a:solidFill>
                  <a:schemeClr val="bg2">
                    <a:lumMod val="25000"/>
                  </a:schemeClr>
                </a:solidFill>
                <a:latin typeface="Georgia" pitchFamily="18" charset="0"/>
                <a:cs typeface="Times New Roman" pitchFamily="18" charset="0"/>
              </a:rPr>
              <a:t> Денис Станіславович</a:t>
            </a:r>
          </a:p>
          <a:p>
            <a:pPr algn="ctr"/>
            <a:endParaRPr lang="uk-UA" b="1" dirty="0">
              <a:solidFill>
                <a:schemeClr val="bg2">
                  <a:lumMod val="25000"/>
                </a:schemeClr>
              </a:solidFill>
              <a:latin typeface="Georgia" pitchFamily="18" charset="0"/>
              <a:cs typeface="Times New Roman" pitchFamily="18" charset="0"/>
            </a:endParaRPr>
          </a:p>
          <a:p>
            <a:pPr algn="ctr"/>
            <a:r>
              <a:rPr lang="uk-UA" sz="2000" b="1" u="sng" dirty="0" smtClean="0">
                <a:solidFill>
                  <a:schemeClr val="bg2">
                    <a:lumMod val="50000"/>
                  </a:schemeClr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Інформаційна комісія:</a:t>
            </a:r>
          </a:p>
          <a:p>
            <a:pPr algn="ctr"/>
            <a:r>
              <a:rPr lang="uk-UA" b="1" dirty="0" err="1" smtClean="0">
                <a:solidFill>
                  <a:schemeClr val="bg2">
                    <a:lumMod val="25000"/>
                  </a:schemeClr>
                </a:solidFill>
                <a:latin typeface="Georgia" pitchFamily="18" charset="0"/>
                <a:cs typeface="Times New Roman" pitchFamily="18" charset="0"/>
              </a:rPr>
              <a:t>Попадинець</a:t>
            </a:r>
            <a:r>
              <a:rPr lang="uk-UA" b="1" dirty="0" smtClean="0">
                <a:solidFill>
                  <a:schemeClr val="bg2">
                    <a:lumMod val="25000"/>
                  </a:schemeClr>
                </a:solidFill>
                <a:latin typeface="Georgia" pitchFamily="18" charset="0"/>
                <a:cs typeface="Times New Roman" pitchFamily="18" charset="0"/>
              </a:rPr>
              <a:t> Мар</a:t>
            </a:r>
            <a:r>
              <a:rPr lang="en-US" b="1" dirty="0" smtClean="0">
                <a:solidFill>
                  <a:schemeClr val="bg2">
                    <a:lumMod val="25000"/>
                  </a:schemeClr>
                </a:solidFill>
                <a:latin typeface="Georgia" pitchFamily="18" charset="0"/>
                <a:cs typeface="Times New Roman" pitchFamily="18" charset="0"/>
              </a:rPr>
              <a:t>’</a:t>
            </a:r>
            <a:r>
              <a:rPr lang="uk-UA" b="1" dirty="0" err="1" smtClean="0">
                <a:solidFill>
                  <a:schemeClr val="bg2">
                    <a:lumMod val="25000"/>
                  </a:schemeClr>
                </a:solidFill>
                <a:latin typeface="Georgia" pitchFamily="18" charset="0"/>
                <a:cs typeface="Times New Roman" pitchFamily="18" charset="0"/>
              </a:rPr>
              <a:t>яна</a:t>
            </a:r>
            <a:r>
              <a:rPr lang="uk-UA" b="1" dirty="0">
                <a:solidFill>
                  <a:schemeClr val="bg2">
                    <a:lumMod val="25000"/>
                  </a:schemeClr>
                </a:solidFill>
                <a:latin typeface="Georgia" pitchFamily="18" charset="0"/>
                <a:cs typeface="Times New Roman" pitchFamily="18" charset="0"/>
              </a:rPr>
              <a:t> </a:t>
            </a:r>
            <a:r>
              <a:rPr lang="uk-UA" b="1" dirty="0" smtClean="0">
                <a:solidFill>
                  <a:schemeClr val="bg2">
                    <a:lumMod val="25000"/>
                  </a:schemeClr>
                </a:solidFill>
                <a:latin typeface="Georgia" pitchFamily="18" charset="0"/>
                <a:cs typeface="Times New Roman" pitchFamily="18" charset="0"/>
              </a:rPr>
              <a:t>Андріївна</a:t>
            </a:r>
          </a:p>
          <a:p>
            <a:pPr algn="ctr"/>
            <a:r>
              <a:rPr lang="uk-UA" b="1" dirty="0" smtClean="0">
                <a:solidFill>
                  <a:schemeClr val="bg2">
                    <a:lumMod val="25000"/>
                  </a:schemeClr>
                </a:solidFill>
                <a:latin typeface="Georgia" pitchFamily="18" charset="0"/>
                <a:cs typeface="Times New Roman" pitchFamily="18" charset="0"/>
              </a:rPr>
              <a:t> Чухрай Назар Олександрович </a:t>
            </a:r>
          </a:p>
          <a:p>
            <a:pPr algn="ctr"/>
            <a:r>
              <a:rPr lang="uk-UA" b="1" dirty="0" err="1" smtClean="0">
                <a:solidFill>
                  <a:schemeClr val="bg2">
                    <a:lumMod val="25000"/>
                  </a:schemeClr>
                </a:solidFill>
                <a:latin typeface="Georgia" pitchFamily="18" charset="0"/>
                <a:cs typeface="Times New Roman" pitchFamily="18" charset="0"/>
              </a:rPr>
              <a:t>Клембак</a:t>
            </a:r>
            <a:r>
              <a:rPr lang="uk-UA" b="1" dirty="0" smtClean="0">
                <a:solidFill>
                  <a:schemeClr val="bg2">
                    <a:lumMod val="25000"/>
                  </a:schemeClr>
                </a:solidFill>
                <a:latin typeface="Georgia" pitchFamily="18" charset="0"/>
                <a:cs typeface="Times New Roman" pitchFamily="18" charset="0"/>
              </a:rPr>
              <a:t> Наталія Василівна</a:t>
            </a:r>
          </a:p>
          <a:p>
            <a:pPr algn="ctr"/>
            <a:r>
              <a:rPr lang="uk-UA" b="1" dirty="0" smtClean="0">
                <a:solidFill>
                  <a:schemeClr val="bg2">
                    <a:lumMod val="25000"/>
                  </a:schemeClr>
                </a:solidFill>
                <a:latin typeface="Georgia" pitchFamily="18" charset="0"/>
                <a:cs typeface="Times New Roman" pitchFamily="18" charset="0"/>
              </a:rPr>
              <a:t> Кут Альбіна Миколаївна</a:t>
            </a:r>
          </a:p>
          <a:p>
            <a:pPr algn="ctr"/>
            <a:endParaRPr lang="uk-UA" sz="2000" b="1" u="sng" dirty="0" smtClean="0">
              <a:solidFill>
                <a:schemeClr val="bg2">
                  <a:lumMod val="50000"/>
                </a:schemeClr>
              </a:solidFill>
              <a:latin typeface="Georgia" pitchFamily="18" charset="0"/>
              <a:ea typeface="Calibri" pitchFamily="34" charset="0"/>
              <a:cs typeface="Times New Roman" pitchFamily="18" charset="0"/>
            </a:endParaRPr>
          </a:p>
          <a:p>
            <a:pPr algn="ctr"/>
            <a:r>
              <a:rPr lang="uk-UA" sz="2000" b="1" u="sng" dirty="0" smtClean="0">
                <a:solidFill>
                  <a:schemeClr val="bg2">
                    <a:lumMod val="50000"/>
                  </a:schemeClr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Комісія господарства:</a:t>
            </a:r>
          </a:p>
          <a:p>
            <a:pPr algn="ctr"/>
            <a:r>
              <a:rPr lang="uk-UA" b="1" dirty="0" err="1" smtClean="0">
                <a:solidFill>
                  <a:schemeClr val="bg2">
                    <a:lumMod val="25000"/>
                  </a:schemeClr>
                </a:solidFill>
                <a:latin typeface="Georgia" pitchFamily="18" charset="0"/>
                <a:cs typeface="Times New Roman" pitchFamily="18" charset="0"/>
              </a:rPr>
              <a:t>Сятиня</a:t>
            </a:r>
            <a:r>
              <a:rPr lang="uk-UA" b="1" dirty="0" smtClean="0">
                <a:solidFill>
                  <a:schemeClr val="bg2">
                    <a:lumMod val="25000"/>
                  </a:schemeClr>
                </a:solidFill>
                <a:latin typeface="Georgia" pitchFamily="18" charset="0"/>
                <a:cs typeface="Times New Roman" pitchFamily="18" charset="0"/>
              </a:rPr>
              <a:t> Юлія Миколаївна</a:t>
            </a:r>
          </a:p>
          <a:p>
            <a:pPr algn="ctr"/>
            <a:r>
              <a:rPr lang="uk-UA" b="1" dirty="0" smtClean="0">
                <a:solidFill>
                  <a:schemeClr val="bg2">
                    <a:lumMod val="25000"/>
                  </a:schemeClr>
                </a:solidFill>
                <a:latin typeface="Georgia" pitchFamily="18" charset="0"/>
                <a:cs typeface="Times New Roman" pitchFamily="18" charset="0"/>
              </a:rPr>
              <a:t> </a:t>
            </a:r>
            <a:r>
              <a:rPr lang="uk-UA" b="1" dirty="0" err="1" smtClean="0">
                <a:solidFill>
                  <a:schemeClr val="bg2">
                    <a:lumMod val="25000"/>
                  </a:schemeClr>
                </a:solidFill>
                <a:latin typeface="Georgia" pitchFamily="18" charset="0"/>
                <a:cs typeface="Times New Roman" pitchFamily="18" charset="0"/>
              </a:rPr>
              <a:t>Микулін</a:t>
            </a:r>
            <a:r>
              <a:rPr lang="uk-UA" b="1" dirty="0" smtClean="0">
                <a:solidFill>
                  <a:schemeClr val="bg2">
                    <a:lumMod val="25000"/>
                  </a:schemeClr>
                </a:solidFill>
                <a:latin typeface="Georgia" pitchFamily="18" charset="0"/>
                <a:cs typeface="Times New Roman" pitchFamily="18" charset="0"/>
              </a:rPr>
              <a:t> Яна Іванівна</a:t>
            </a:r>
          </a:p>
          <a:p>
            <a:pPr algn="ctr"/>
            <a:r>
              <a:rPr lang="uk-UA" b="1" dirty="0" smtClean="0">
                <a:solidFill>
                  <a:schemeClr val="bg2">
                    <a:lumMod val="25000"/>
                  </a:schemeClr>
                </a:solidFill>
                <a:latin typeface="Georgia" pitchFamily="18" charset="0"/>
                <a:cs typeface="Times New Roman" pitchFamily="18" charset="0"/>
              </a:rPr>
              <a:t> </a:t>
            </a:r>
            <a:r>
              <a:rPr lang="uk-UA" b="1" dirty="0" err="1" smtClean="0">
                <a:solidFill>
                  <a:schemeClr val="bg2">
                    <a:lumMod val="25000"/>
                  </a:schemeClr>
                </a:solidFill>
                <a:latin typeface="Georgia" pitchFamily="18" charset="0"/>
                <a:cs typeface="Times New Roman" pitchFamily="18" charset="0"/>
              </a:rPr>
              <a:t>Бугина</a:t>
            </a:r>
            <a:r>
              <a:rPr lang="uk-UA" b="1" dirty="0" smtClean="0">
                <a:solidFill>
                  <a:schemeClr val="bg2">
                    <a:lumMod val="25000"/>
                  </a:schemeClr>
                </a:solidFill>
                <a:latin typeface="Georgia" pitchFamily="18" charset="0"/>
                <a:cs typeface="Times New Roman" pitchFamily="18" charset="0"/>
              </a:rPr>
              <a:t> Ангеліна Василівна</a:t>
            </a:r>
          </a:p>
          <a:p>
            <a:pPr algn="ctr"/>
            <a:r>
              <a:rPr lang="uk-UA" b="1" dirty="0" smtClean="0">
                <a:solidFill>
                  <a:schemeClr val="bg2">
                    <a:lumMod val="25000"/>
                  </a:schemeClr>
                </a:solidFill>
                <a:latin typeface="Georgia" pitchFamily="18" charset="0"/>
                <a:cs typeface="Times New Roman" pitchFamily="18" charset="0"/>
              </a:rPr>
              <a:t> </a:t>
            </a:r>
            <a:r>
              <a:rPr lang="uk-UA" b="1" dirty="0" err="1" smtClean="0">
                <a:solidFill>
                  <a:schemeClr val="bg2">
                    <a:lumMod val="25000"/>
                  </a:schemeClr>
                </a:solidFill>
                <a:latin typeface="Georgia" pitchFamily="18" charset="0"/>
                <a:cs typeface="Times New Roman" pitchFamily="18" charset="0"/>
              </a:rPr>
              <a:t>Нірода</a:t>
            </a:r>
            <a:r>
              <a:rPr lang="uk-UA" b="1" dirty="0" smtClean="0">
                <a:solidFill>
                  <a:schemeClr val="bg2">
                    <a:lumMod val="25000"/>
                  </a:schemeClr>
                </a:solidFill>
                <a:latin typeface="Georgia" pitchFamily="18" charset="0"/>
                <a:cs typeface="Times New Roman" pitchFamily="18" charset="0"/>
              </a:rPr>
              <a:t> Тетяна Василівна</a:t>
            </a:r>
            <a:endParaRPr lang="uk-UA" b="1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44004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type="body" idx="4294967295"/>
          </p:nvPr>
        </p:nvSpPr>
        <p:spPr>
          <a:xfrm>
            <a:off x="11072" y="26292"/>
            <a:ext cx="9036050" cy="6571060"/>
          </a:xfrm>
        </p:spPr>
        <p:txBody>
          <a:bodyPr numCol="2">
            <a:normAutofit fontScale="55000" lnSpcReduction="20000"/>
          </a:bodyPr>
          <a:lstStyle/>
          <a:p>
            <a:pPr algn="ctr">
              <a:lnSpc>
                <a:spcPct val="170000"/>
              </a:lnSpc>
              <a:buNone/>
            </a:pPr>
            <a:r>
              <a:rPr lang="ru-RU" sz="6500" b="1" dirty="0" smtClean="0">
                <a:solidFill>
                  <a:srgbClr val="002060"/>
                </a:solidFill>
                <a:latin typeface="Georgia" pitchFamily="18" charset="0"/>
              </a:rPr>
              <a:t>Наш </a:t>
            </a:r>
            <a:r>
              <a:rPr lang="ru-RU" sz="6500" b="1" dirty="0" err="1">
                <a:solidFill>
                  <a:srgbClr val="002060"/>
                </a:solidFill>
                <a:latin typeface="Georgia" pitchFamily="18" charset="0"/>
              </a:rPr>
              <a:t>ліцей</a:t>
            </a:r>
            <a:r>
              <a:rPr lang="ru-RU" sz="6500" b="1" dirty="0">
                <a:solidFill>
                  <a:srgbClr val="002060"/>
                </a:solidFill>
                <a:latin typeface="Georgia" pitchFamily="18" charset="0"/>
              </a:rPr>
              <a:t> </a:t>
            </a:r>
            <a:r>
              <a:rPr lang="ru-RU" sz="5100" b="1" dirty="0" smtClean="0">
                <a:solidFill>
                  <a:srgbClr val="002060"/>
                </a:solidFill>
                <a:latin typeface="Georgia" pitchFamily="18" charset="0"/>
              </a:rPr>
              <a:t>–</a:t>
            </a:r>
          </a:p>
          <a:p>
            <a:pPr algn="ctr">
              <a:lnSpc>
                <a:spcPct val="170000"/>
              </a:lnSpc>
              <a:buNone/>
            </a:pPr>
            <a:r>
              <a:rPr lang="ru-RU" sz="3300" b="1" dirty="0" smtClean="0">
                <a:solidFill>
                  <a:srgbClr val="002060"/>
                </a:solidFill>
                <a:latin typeface="Georgia" pitchFamily="18" charset="0"/>
              </a:rPr>
              <a:t> </a:t>
            </a:r>
            <a:r>
              <a:rPr lang="ru-RU" sz="4400" b="1" dirty="0" err="1">
                <a:solidFill>
                  <a:srgbClr val="002060"/>
                </a:solidFill>
                <a:latin typeface="Georgia" pitchFamily="18" charset="0"/>
              </a:rPr>
              <a:t>це</a:t>
            </a:r>
            <a:r>
              <a:rPr lang="ru-RU" sz="4400" b="1" dirty="0">
                <a:solidFill>
                  <a:srgbClr val="002060"/>
                </a:solidFill>
                <a:latin typeface="Georgia" pitchFamily="18" charset="0"/>
              </a:rPr>
              <a:t> велика родина, у </a:t>
            </a:r>
            <a:r>
              <a:rPr lang="ru-RU" sz="4400" b="1" dirty="0" err="1">
                <a:solidFill>
                  <a:srgbClr val="002060"/>
                </a:solidFill>
                <a:latin typeface="Georgia" pitchFamily="18" charset="0"/>
              </a:rPr>
              <a:t>якій</a:t>
            </a:r>
            <a:r>
              <a:rPr lang="ru-RU" sz="4400" b="1" dirty="0">
                <a:solidFill>
                  <a:srgbClr val="002060"/>
                </a:solidFill>
                <a:latin typeface="Georgia" pitchFamily="18" charset="0"/>
              </a:rPr>
              <a:t> </a:t>
            </a:r>
            <a:r>
              <a:rPr lang="ru-RU" sz="4400" b="1" dirty="0" err="1">
                <a:solidFill>
                  <a:srgbClr val="002060"/>
                </a:solidFill>
                <a:latin typeface="Georgia" pitchFamily="18" charset="0"/>
              </a:rPr>
              <a:t>кожен</a:t>
            </a:r>
            <a:r>
              <a:rPr lang="ru-RU" sz="4400" b="1" dirty="0">
                <a:solidFill>
                  <a:srgbClr val="002060"/>
                </a:solidFill>
                <a:latin typeface="Georgia" pitchFamily="18" charset="0"/>
              </a:rPr>
              <a:t> </a:t>
            </a:r>
            <a:r>
              <a:rPr lang="ru-RU" sz="4400" b="1" dirty="0" err="1">
                <a:solidFill>
                  <a:srgbClr val="002060"/>
                </a:solidFill>
                <a:latin typeface="Georgia" pitchFamily="18" charset="0"/>
              </a:rPr>
              <a:t>має</a:t>
            </a:r>
            <a:r>
              <a:rPr lang="ru-RU" sz="4400" b="1" dirty="0">
                <a:solidFill>
                  <a:srgbClr val="002060"/>
                </a:solidFill>
                <a:latin typeface="Georgia" pitchFamily="18" charset="0"/>
              </a:rPr>
              <a:t> </a:t>
            </a:r>
            <a:r>
              <a:rPr lang="ru-RU" sz="4400" b="1" dirty="0" err="1">
                <a:solidFill>
                  <a:srgbClr val="002060"/>
                </a:solidFill>
                <a:latin typeface="Georgia" pitchFamily="18" charset="0"/>
              </a:rPr>
              <a:t>значення</a:t>
            </a:r>
            <a:r>
              <a:rPr lang="ru-RU" sz="4400" b="1" dirty="0">
                <a:solidFill>
                  <a:srgbClr val="002060"/>
                </a:solidFill>
                <a:latin typeface="Georgia" pitchFamily="18" charset="0"/>
              </a:rPr>
              <a:t>. Тут </a:t>
            </a:r>
            <a:r>
              <a:rPr lang="ru-RU" sz="4400" b="1" dirty="0" err="1">
                <a:solidFill>
                  <a:srgbClr val="002060"/>
                </a:solidFill>
                <a:latin typeface="Georgia" pitchFamily="18" charset="0"/>
              </a:rPr>
              <a:t>формуються</a:t>
            </a:r>
            <a:r>
              <a:rPr lang="ru-RU" sz="4400" b="1" dirty="0">
                <a:solidFill>
                  <a:srgbClr val="002060"/>
                </a:solidFill>
                <a:latin typeface="Georgia" pitchFamily="18" charset="0"/>
              </a:rPr>
              <a:t> </a:t>
            </a:r>
            <a:r>
              <a:rPr lang="ru-RU" sz="4400" b="1" dirty="0" err="1">
                <a:solidFill>
                  <a:srgbClr val="002060"/>
                </a:solidFill>
                <a:latin typeface="Georgia" pitchFamily="18" charset="0"/>
              </a:rPr>
              <a:t>цінності</a:t>
            </a:r>
            <a:r>
              <a:rPr lang="ru-RU" sz="4400" b="1" dirty="0">
                <a:solidFill>
                  <a:srgbClr val="002060"/>
                </a:solidFill>
                <a:latin typeface="Georgia" pitchFamily="18" charset="0"/>
              </a:rPr>
              <a:t>, </a:t>
            </a:r>
            <a:r>
              <a:rPr lang="ru-RU" sz="4400" b="1" dirty="0" err="1">
                <a:solidFill>
                  <a:srgbClr val="002060"/>
                </a:solidFill>
                <a:latin typeface="Georgia" pitchFamily="18" charset="0"/>
              </a:rPr>
              <a:t>загартовується</a:t>
            </a:r>
            <a:r>
              <a:rPr lang="ru-RU" sz="4400" b="1" dirty="0">
                <a:solidFill>
                  <a:srgbClr val="002060"/>
                </a:solidFill>
                <a:latin typeface="Georgia" pitchFamily="18" charset="0"/>
              </a:rPr>
              <a:t> характер, </a:t>
            </a:r>
            <a:r>
              <a:rPr lang="ru-RU" sz="4400" b="1" dirty="0" err="1">
                <a:solidFill>
                  <a:srgbClr val="002060"/>
                </a:solidFill>
                <a:latin typeface="Georgia" pitchFamily="18" charset="0"/>
              </a:rPr>
              <a:t>народжуються</a:t>
            </a:r>
            <a:r>
              <a:rPr lang="ru-RU" sz="4400" b="1" dirty="0">
                <a:solidFill>
                  <a:srgbClr val="002060"/>
                </a:solidFill>
                <a:latin typeface="Georgia" pitchFamily="18" charset="0"/>
              </a:rPr>
              <a:t> </a:t>
            </a:r>
            <a:r>
              <a:rPr lang="ru-RU" sz="4400" b="1" dirty="0" err="1">
                <a:solidFill>
                  <a:srgbClr val="002060"/>
                </a:solidFill>
                <a:latin typeface="Georgia" pitchFamily="18" charset="0"/>
              </a:rPr>
              <a:t>мрії</a:t>
            </a:r>
            <a:r>
              <a:rPr lang="ru-RU" sz="4400" b="1" dirty="0">
                <a:solidFill>
                  <a:srgbClr val="002060"/>
                </a:solidFill>
                <a:latin typeface="Georgia" pitchFamily="18" charset="0"/>
              </a:rPr>
              <a:t> та </a:t>
            </a:r>
            <a:r>
              <a:rPr lang="ru-RU" sz="4400" b="1" dirty="0" err="1">
                <a:solidFill>
                  <a:srgbClr val="002060"/>
                </a:solidFill>
                <a:latin typeface="Georgia" pitchFamily="18" charset="0"/>
              </a:rPr>
              <a:t>досягаються</a:t>
            </a:r>
            <a:r>
              <a:rPr lang="ru-RU" sz="4400" b="1" dirty="0">
                <a:solidFill>
                  <a:srgbClr val="002060"/>
                </a:solidFill>
                <a:latin typeface="Georgia" pitchFamily="18" charset="0"/>
              </a:rPr>
              <a:t> </a:t>
            </a:r>
            <a:r>
              <a:rPr lang="ru-RU" sz="4400" b="1" dirty="0" err="1">
                <a:solidFill>
                  <a:srgbClr val="002060"/>
                </a:solidFill>
                <a:latin typeface="Georgia" pitchFamily="18" charset="0"/>
              </a:rPr>
              <a:t>перші</a:t>
            </a:r>
            <a:r>
              <a:rPr lang="ru-RU" sz="4400" b="1" dirty="0">
                <a:solidFill>
                  <a:srgbClr val="002060"/>
                </a:solidFill>
                <a:latin typeface="Georgia" pitchFamily="18" charset="0"/>
              </a:rPr>
              <a:t> </a:t>
            </a:r>
            <a:r>
              <a:rPr lang="ru-RU" sz="4400" b="1" dirty="0" err="1">
                <a:solidFill>
                  <a:srgbClr val="002060"/>
                </a:solidFill>
                <a:latin typeface="Georgia" pitchFamily="18" charset="0"/>
              </a:rPr>
              <a:t>важливі</a:t>
            </a:r>
            <a:r>
              <a:rPr lang="ru-RU" sz="4400" b="1" dirty="0">
                <a:solidFill>
                  <a:srgbClr val="002060"/>
                </a:solidFill>
                <a:latin typeface="Georgia" pitchFamily="18" charset="0"/>
              </a:rPr>
              <a:t> перемоги. </a:t>
            </a:r>
            <a:r>
              <a:rPr lang="ru-RU" sz="4400" b="1" dirty="0" err="1">
                <a:solidFill>
                  <a:srgbClr val="002060"/>
                </a:solidFill>
                <a:latin typeface="Georgia" pitchFamily="18" charset="0"/>
              </a:rPr>
              <a:t>Це</a:t>
            </a:r>
            <a:r>
              <a:rPr lang="ru-RU" sz="4400" b="1" dirty="0">
                <a:solidFill>
                  <a:srgbClr val="002060"/>
                </a:solidFill>
                <a:latin typeface="Georgia" pitchFamily="18" charset="0"/>
              </a:rPr>
              <a:t> </a:t>
            </a:r>
            <a:r>
              <a:rPr lang="ru-RU" sz="4400" b="1" dirty="0" err="1">
                <a:solidFill>
                  <a:srgbClr val="002060"/>
                </a:solidFill>
                <a:latin typeface="Georgia" pitchFamily="18" charset="0"/>
              </a:rPr>
              <a:t>простір</a:t>
            </a:r>
            <a:r>
              <a:rPr lang="ru-RU" sz="4400" b="1" dirty="0">
                <a:solidFill>
                  <a:srgbClr val="002060"/>
                </a:solidFill>
                <a:latin typeface="Georgia" pitchFamily="18" charset="0"/>
              </a:rPr>
              <a:t> </a:t>
            </a:r>
            <a:r>
              <a:rPr lang="ru-RU" sz="4400" b="1" dirty="0" err="1">
                <a:solidFill>
                  <a:srgbClr val="002060"/>
                </a:solidFill>
                <a:latin typeface="Georgia" pitchFamily="18" charset="0"/>
              </a:rPr>
              <a:t>творчості</a:t>
            </a:r>
            <a:r>
              <a:rPr lang="ru-RU" sz="4400" b="1" dirty="0">
                <a:solidFill>
                  <a:srgbClr val="002060"/>
                </a:solidFill>
                <a:latin typeface="Georgia" pitchFamily="18" charset="0"/>
              </a:rPr>
              <a:t>, </a:t>
            </a:r>
            <a:r>
              <a:rPr lang="ru-RU" sz="4400" b="1" dirty="0" err="1">
                <a:solidFill>
                  <a:srgbClr val="002060"/>
                </a:solidFill>
                <a:latin typeface="Georgia" pitchFamily="18" charset="0"/>
              </a:rPr>
              <a:t>ініціативи</a:t>
            </a:r>
            <a:r>
              <a:rPr lang="ru-RU" sz="4400" b="1" dirty="0">
                <a:solidFill>
                  <a:srgbClr val="002060"/>
                </a:solidFill>
                <a:latin typeface="Georgia" pitchFamily="18" charset="0"/>
              </a:rPr>
              <a:t> та </a:t>
            </a:r>
            <a:r>
              <a:rPr lang="ru-RU" sz="4400" b="1" dirty="0" err="1">
                <a:solidFill>
                  <a:srgbClr val="002060"/>
                </a:solidFill>
                <a:latin typeface="Georgia" pitchFamily="18" charset="0"/>
              </a:rPr>
              <a:t>самореалізації</a:t>
            </a:r>
            <a:r>
              <a:rPr lang="ru-RU" sz="4400" b="1" dirty="0">
                <a:solidFill>
                  <a:srgbClr val="002060"/>
                </a:solidFill>
                <a:latin typeface="Georgia" pitchFamily="18" charset="0"/>
              </a:rPr>
              <a:t>, де </a:t>
            </a:r>
            <a:r>
              <a:rPr lang="ru-RU" sz="4400" b="1" dirty="0" err="1">
                <a:solidFill>
                  <a:srgbClr val="002060"/>
                </a:solidFill>
                <a:latin typeface="Georgia" pitchFamily="18" charset="0"/>
              </a:rPr>
              <a:t>кожен</a:t>
            </a:r>
            <a:r>
              <a:rPr lang="ru-RU" sz="4400" b="1" dirty="0">
                <a:solidFill>
                  <a:srgbClr val="002060"/>
                </a:solidFill>
                <a:latin typeface="Georgia" pitchFamily="18" charset="0"/>
              </a:rPr>
              <a:t> день </a:t>
            </a:r>
            <a:r>
              <a:rPr lang="ru-RU" sz="4400" b="1" dirty="0" err="1">
                <a:solidFill>
                  <a:srgbClr val="002060"/>
                </a:solidFill>
                <a:latin typeface="Georgia" pitchFamily="18" charset="0"/>
              </a:rPr>
              <a:t>наповнений</a:t>
            </a:r>
            <a:r>
              <a:rPr lang="ru-RU" sz="4400" b="1" dirty="0">
                <a:solidFill>
                  <a:srgbClr val="002060"/>
                </a:solidFill>
                <a:latin typeface="Georgia" pitchFamily="18" charset="0"/>
              </a:rPr>
              <a:t> </a:t>
            </a:r>
            <a:r>
              <a:rPr lang="ru-RU" sz="4400" b="1" dirty="0" err="1">
                <a:solidFill>
                  <a:srgbClr val="002060"/>
                </a:solidFill>
                <a:latin typeface="Georgia" pitchFamily="18" charset="0"/>
              </a:rPr>
              <a:t>новими</a:t>
            </a:r>
            <a:r>
              <a:rPr lang="ru-RU" sz="4400" b="1" dirty="0">
                <a:solidFill>
                  <a:srgbClr val="002060"/>
                </a:solidFill>
                <a:latin typeface="Georgia" pitchFamily="18" charset="0"/>
              </a:rPr>
              <a:t> </a:t>
            </a:r>
            <a:r>
              <a:rPr lang="ru-RU" sz="4400" b="1" dirty="0" err="1">
                <a:solidFill>
                  <a:srgbClr val="002060"/>
                </a:solidFill>
                <a:latin typeface="Georgia" pitchFamily="18" charset="0"/>
              </a:rPr>
              <a:t>відкриттями</a:t>
            </a:r>
            <a:r>
              <a:rPr lang="ru-RU" sz="4400" b="1" dirty="0">
                <a:solidFill>
                  <a:srgbClr val="002060"/>
                </a:solidFill>
                <a:latin typeface="Georgia" pitchFamily="18" charset="0"/>
              </a:rPr>
              <a:t>, </a:t>
            </a:r>
            <a:r>
              <a:rPr lang="ru-RU" sz="4400" b="1" dirty="0" err="1">
                <a:solidFill>
                  <a:srgbClr val="002060"/>
                </a:solidFill>
                <a:latin typeface="Georgia" pitchFamily="18" charset="0"/>
              </a:rPr>
              <a:t>цікавими</a:t>
            </a:r>
            <a:r>
              <a:rPr lang="ru-RU" sz="4400" b="1" dirty="0">
                <a:solidFill>
                  <a:srgbClr val="002060"/>
                </a:solidFill>
                <a:latin typeface="Georgia" pitchFamily="18" charset="0"/>
              </a:rPr>
              <a:t> </a:t>
            </a:r>
            <a:r>
              <a:rPr lang="ru-RU" sz="4400" b="1" dirty="0" err="1">
                <a:solidFill>
                  <a:srgbClr val="002060"/>
                </a:solidFill>
                <a:latin typeface="Georgia" pitchFamily="18" charset="0"/>
              </a:rPr>
              <a:t>подіями</a:t>
            </a:r>
            <a:r>
              <a:rPr lang="ru-RU" sz="4400" b="1" dirty="0">
                <a:solidFill>
                  <a:srgbClr val="002060"/>
                </a:solidFill>
                <a:latin typeface="Georgia" pitchFamily="18" charset="0"/>
              </a:rPr>
              <a:t> та </a:t>
            </a:r>
            <a:r>
              <a:rPr lang="ru-RU" sz="4400" b="1" dirty="0" err="1">
                <a:solidFill>
                  <a:srgbClr val="002060"/>
                </a:solidFill>
                <a:latin typeface="Georgia" pitchFamily="18" charset="0"/>
              </a:rPr>
              <a:t>яскравими</a:t>
            </a:r>
            <a:r>
              <a:rPr lang="ru-RU" sz="4400" b="1" dirty="0">
                <a:solidFill>
                  <a:srgbClr val="002060"/>
                </a:solidFill>
                <a:latin typeface="Georgia" pitchFamily="18" charset="0"/>
              </a:rPr>
              <a:t> </a:t>
            </a:r>
            <a:r>
              <a:rPr lang="ru-RU" sz="4400" b="1" dirty="0" err="1">
                <a:solidFill>
                  <a:srgbClr val="002060"/>
                </a:solidFill>
                <a:latin typeface="Georgia" pitchFamily="18" charset="0"/>
              </a:rPr>
              <a:t>враженнями</a:t>
            </a:r>
            <a:r>
              <a:rPr lang="ru-RU" sz="4400" b="1" dirty="0">
                <a:solidFill>
                  <a:srgbClr val="002060"/>
                </a:solidFill>
                <a:latin typeface="Georgia" pitchFamily="18" charset="0"/>
              </a:rPr>
              <a:t>.</a:t>
            </a:r>
            <a:endParaRPr lang="ru-RU" sz="98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  <a:p>
            <a:pPr algn="r">
              <a:lnSpc>
                <a:spcPct val="170000"/>
              </a:lnSpc>
              <a:buNone/>
            </a:pPr>
            <a:endParaRPr lang="uk-UA" sz="7200" b="1" dirty="0" smtClean="0">
              <a:solidFill>
                <a:srgbClr val="002060"/>
              </a:solidFill>
              <a:latin typeface="Georgia" pitchFamily="18" charset="0"/>
            </a:endParaRPr>
          </a:p>
          <a:p>
            <a:pPr algn="ctr"/>
            <a:endParaRPr lang="ru-RU" sz="6200" i="1" dirty="0">
              <a:solidFill>
                <a:srgbClr val="002060"/>
              </a:solidFill>
              <a:latin typeface="Georgia" pitchFamily="18" charset="0"/>
            </a:endParaRPr>
          </a:p>
        </p:txBody>
      </p:sp>
      <p:pic>
        <p:nvPicPr>
          <p:cNvPr id="1026" name="Picture 2" descr="C:\Users\User\Desktop\72B8D12ииA-7B1B-468A-8C0B-42A59424F965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4366" y="2636912"/>
            <a:ext cx="4086504" cy="33123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241054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Воздушный поток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4394</TotalTime>
  <Words>386</Words>
  <Application>Microsoft Office PowerPoint</Application>
  <PresentationFormat>Экран (4:3)</PresentationFormat>
  <Paragraphs>104</Paragraphs>
  <Slides>7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Воздушный 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Надія</dc:creator>
  <cp:lastModifiedBy>User</cp:lastModifiedBy>
  <cp:revision>311</cp:revision>
  <dcterms:created xsi:type="dcterms:W3CDTF">2015-05-18T05:11:10Z</dcterms:created>
  <dcterms:modified xsi:type="dcterms:W3CDTF">2026-04-21T16:13:49Z</dcterms:modified>
</cp:coreProperties>
</file>